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 id="2147483673" r:id="rId4"/>
    <p:sldMasterId id="2147483687" r:id="rId5"/>
  </p:sldMasterIdLst>
  <p:notesMasterIdLst>
    <p:notesMasterId r:id="rId31"/>
  </p:notesMasterIdLst>
  <p:sldIdLst>
    <p:sldId id="257" r:id="rId6"/>
    <p:sldId id="258" r:id="rId7"/>
    <p:sldId id="306" r:id="rId8"/>
    <p:sldId id="274" r:id="rId9"/>
    <p:sldId id="307" r:id="rId10"/>
    <p:sldId id="273" r:id="rId11"/>
    <p:sldId id="270" r:id="rId12"/>
    <p:sldId id="308" r:id="rId13"/>
    <p:sldId id="420" r:id="rId14"/>
    <p:sldId id="421" r:id="rId15"/>
    <p:sldId id="422" r:id="rId16"/>
    <p:sldId id="309" r:id="rId17"/>
    <p:sldId id="409" r:id="rId18"/>
    <p:sldId id="410" r:id="rId19"/>
    <p:sldId id="411" r:id="rId20"/>
    <p:sldId id="412" r:id="rId21"/>
    <p:sldId id="413" r:id="rId22"/>
    <p:sldId id="414" r:id="rId23"/>
    <p:sldId id="415" r:id="rId24"/>
    <p:sldId id="416" r:id="rId25"/>
    <p:sldId id="417" r:id="rId26"/>
    <p:sldId id="418" r:id="rId27"/>
    <p:sldId id="419" r:id="rId28"/>
    <p:sldId id="403" r:id="rId29"/>
    <p:sldId id="269" r:id="rId30"/>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88"/>
    <a:srgbClr val="EF4136"/>
    <a:srgbClr val="F04C23"/>
    <a:srgbClr val="D00A54"/>
    <a:srgbClr val="FBAD18"/>
    <a:srgbClr val="A6CE3C"/>
    <a:srgbClr val="5A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E6A6DD-CA8F-445E-9E45-34E2AF4581BA}" v="20" dt="2024-03-02T09:03:33.4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Marais" userId="4b43b49d-fe3a-46dc-b4f0-f71c2d51a601" providerId="ADAL" clId="{A6E6A6DD-CA8F-445E-9E45-34E2AF4581BA}"/>
    <pc:docChg chg="undo custSel addSld delSld modSld">
      <pc:chgData name="Claire Marais" userId="4b43b49d-fe3a-46dc-b4f0-f71c2d51a601" providerId="ADAL" clId="{A6E6A6DD-CA8F-445E-9E45-34E2AF4581BA}" dt="2024-03-02T09:10:10.928" v="212" actId="700"/>
      <pc:docMkLst>
        <pc:docMk/>
      </pc:docMkLst>
      <pc:sldChg chg="add del">
        <pc:chgData name="Claire Marais" userId="4b43b49d-fe3a-46dc-b4f0-f71c2d51a601" providerId="ADAL" clId="{A6E6A6DD-CA8F-445E-9E45-34E2AF4581BA}" dt="2024-03-02T08:52:10.189" v="10" actId="2696"/>
        <pc:sldMkLst>
          <pc:docMk/>
          <pc:sldMk cId="2961090182" sldId="260"/>
        </pc:sldMkLst>
      </pc:sldChg>
      <pc:sldChg chg="addSp delSp modSp mod modClrScheme chgLayout">
        <pc:chgData name="Claire Marais" userId="4b43b49d-fe3a-46dc-b4f0-f71c2d51a601" providerId="ADAL" clId="{A6E6A6DD-CA8F-445E-9E45-34E2AF4581BA}" dt="2024-03-02T09:07:24.819" v="210" actId="6549"/>
        <pc:sldMkLst>
          <pc:docMk/>
          <pc:sldMk cId="2754272995" sldId="270"/>
        </pc:sldMkLst>
        <pc:spChg chg="add del mod ord">
          <ac:chgData name="Claire Marais" userId="4b43b49d-fe3a-46dc-b4f0-f71c2d51a601" providerId="ADAL" clId="{A6E6A6DD-CA8F-445E-9E45-34E2AF4581BA}" dt="2024-03-02T09:05:24.723" v="203" actId="478"/>
          <ac:spMkLst>
            <pc:docMk/>
            <pc:sldMk cId="2754272995" sldId="270"/>
            <ac:spMk id="2" creationId="{5E5F50A7-2AEB-9E54-FF9C-40D9D709FDCC}"/>
          </ac:spMkLst>
        </pc:spChg>
        <pc:spChg chg="add mod ord">
          <ac:chgData name="Claire Marais" userId="4b43b49d-fe3a-46dc-b4f0-f71c2d51a601" providerId="ADAL" clId="{A6E6A6DD-CA8F-445E-9E45-34E2AF4581BA}" dt="2024-03-02T09:05:15.910" v="201" actId="700"/>
          <ac:spMkLst>
            <pc:docMk/>
            <pc:sldMk cId="2754272995" sldId="270"/>
            <ac:spMk id="14" creationId="{C980F94D-CAFA-17EA-0285-D305EC3513A9}"/>
          </ac:spMkLst>
        </pc:spChg>
        <pc:spChg chg="add mod ord">
          <ac:chgData name="Claire Marais" userId="4b43b49d-fe3a-46dc-b4f0-f71c2d51a601" providerId="ADAL" clId="{A6E6A6DD-CA8F-445E-9E45-34E2AF4581BA}" dt="2024-03-02T09:05:15.910" v="201" actId="700"/>
          <ac:spMkLst>
            <pc:docMk/>
            <pc:sldMk cId="2754272995" sldId="270"/>
            <ac:spMk id="64" creationId="{013AF1D1-773C-346D-4B5B-7C8EAC2C28F9}"/>
          </ac:spMkLst>
        </pc:spChg>
        <pc:spChg chg="mod">
          <ac:chgData name="Claire Marais" userId="4b43b49d-fe3a-46dc-b4f0-f71c2d51a601" providerId="ADAL" clId="{A6E6A6DD-CA8F-445E-9E45-34E2AF4581BA}" dt="2024-03-02T09:07:24.819" v="210" actId="6549"/>
          <ac:spMkLst>
            <pc:docMk/>
            <pc:sldMk cId="2754272995" sldId="270"/>
            <ac:spMk id="76" creationId="{7D9E12DA-639C-4D25-B1F3-303C11CDD5BE}"/>
          </ac:spMkLst>
        </pc:spChg>
      </pc:sldChg>
      <pc:sldChg chg="modSp mod modClrScheme chgLayout">
        <pc:chgData name="Claire Marais" userId="4b43b49d-fe3a-46dc-b4f0-f71c2d51a601" providerId="ADAL" clId="{A6E6A6DD-CA8F-445E-9E45-34E2AF4581BA}" dt="2024-03-02T09:10:10.928" v="212" actId="700"/>
        <pc:sldMkLst>
          <pc:docMk/>
          <pc:sldMk cId="1354670019" sldId="274"/>
        </pc:sldMkLst>
        <pc:spChg chg="mod ord">
          <ac:chgData name="Claire Marais" userId="4b43b49d-fe3a-46dc-b4f0-f71c2d51a601" providerId="ADAL" clId="{A6E6A6DD-CA8F-445E-9E45-34E2AF4581BA}" dt="2024-03-02T09:10:10.928" v="212" actId="700"/>
          <ac:spMkLst>
            <pc:docMk/>
            <pc:sldMk cId="1354670019" sldId="274"/>
            <ac:spMk id="2" creationId="{39457350-B1B9-7DB2-FF7F-9FB6FCF30546}"/>
          </ac:spMkLst>
        </pc:spChg>
        <pc:picChg chg="mod ord">
          <ac:chgData name="Claire Marais" userId="4b43b49d-fe3a-46dc-b4f0-f71c2d51a601" providerId="ADAL" clId="{A6E6A6DD-CA8F-445E-9E45-34E2AF4581BA}" dt="2024-03-02T09:10:10.928" v="212" actId="700"/>
          <ac:picMkLst>
            <pc:docMk/>
            <pc:sldMk cId="1354670019" sldId="274"/>
            <ac:picMk id="5" creationId="{D47827D6-19F7-645B-E5D1-54567304F3E2}"/>
          </ac:picMkLst>
        </pc:picChg>
      </pc:sldChg>
      <pc:sldChg chg="addSp modSp mod modClrScheme chgLayout">
        <pc:chgData name="Claire Marais" userId="4b43b49d-fe3a-46dc-b4f0-f71c2d51a601" providerId="ADAL" clId="{A6E6A6DD-CA8F-445E-9E45-34E2AF4581BA}" dt="2024-03-02T09:04:32.971" v="197" actId="20577"/>
        <pc:sldMkLst>
          <pc:docMk/>
          <pc:sldMk cId="1997647212" sldId="307"/>
        </pc:sldMkLst>
        <pc:spChg chg="add mod ord">
          <ac:chgData name="Claire Marais" userId="4b43b49d-fe3a-46dc-b4f0-f71c2d51a601" providerId="ADAL" clId="{A6E6A6DD-CA8F-445E-9E45-34E2AF4581BA}" dt="2024-03-02T09:04:32.971" v="197" actId="20577"/>
          <ac:spMkLst>
            <pc:docMk/>
            <pc:sldMk cId="1997647212" sldId="307"/>
            <ac:spMk id="3" creationId="{3C1FDDC4-5BAD-29C3-248F-19EDDBC10023}"/>
          </ac:spMkLst>
        </pc:spChg>
        <pc:spChg chg="mod ord">
          <ac:chgData name="Claire Marais" userId="4b43b49d-fe3a-46dc-b4f0-f71c2d51a601" providerId="ADAL" clId="{A6E6A6DD-CA8F-445E-9E45-34E2AF4581BA}" dt="2024-03-02T09:02:26.997" v="171" actId="1076"/>
          <ac:spMkLst>
            <pc:docMk/>
            <pc:sldMk cId="1997647212" sldId="307"/>
            <ac:spMk id="4" creationId="{C9B89673-AB58-0CD2-FA88-0403E2EC6E82}"/>
          </ac:spMkLst>
        </pc:spChg>
        <pc:graphicFrameChg chg="mod">
          <ac:chgData name="Claire Marais" userId="4b43b49d-fe3a-46dc-b4f0-f71c2d51a601" providerId="ADAL" clId="{A6E6A6DD-CA8F-445E-9E45-34E2AF4581BA}" dt="2024-03-02T09:02:18.514" v="170" actId="1076"/>
          <ac:graphicFrameMkLst>
            <pc:docMk/>
            <pc:sldMk cId="1997647212" sldId="307"/>
            <ac:graphicFrameMk id="2" creationId="{0A56D0F6-6387-4485-024A-53DBD1A64491}"/>
          </ac:graphicFrameMkLst>
        </pc:graphicFrameChg>
        <pc:picChg chg="mod">
          <ac:chgData name="Claire Marais" userId="4b43b49d-fe3a-46dc-b4f0-f71c2d51a601" providerId="ADAL" clId="{A6E6A6DD-CA8F-445E-9E45-34E2AF4581BA}" dt="2024-03-02T09:03:28.093" v="188" actId="1076"/>
          <ac:picMkLst>
            <pc:docMk/>
            <pc:sldMk cId="1997647212" sldId="307"/>
            <ac:picMk id="5" creationId="{FBE3205C-1FB8-9E02-D9B5-C89AA59AA51D}"/>
          </ac:picMkLst>
        </pc:picChg>
        <pc:picChg chg="mod">
          <ac:chgData name="Claire Marais" userId="4b43b49d-fe3a-46dc-b4f0-f71c2d51a601" providerId="ADAL" clId="{A6E6A6DD-CA8F-445E-9E45-34E2AF4581BA}" dt="2024-03-02T09:03:26.792" v="187" actId="1076"/>
          <ac:picMkLst>
            <pc:docMk/>
            <pc:sldMk cId="1997647212" sldId="307"/>
            <ac:picMk id="7" creationId="{F1A1CF50-4B30-56F9-5688-92C4017B8906}"/>
          </ac:picMkLst>
        </pc:picChg>
        <pc:picChg chg="mod">
          <ac:chgData name="Claire Marais" userId="4b43b49d-fe3a-46dc-b4f0-f71c2d51a601" providerId="ADAL" clId="{A6E6A6DD-CA8F-445E-9E45-34E2AF4581BA}" dt="2024-03-02T09:02:32.311" v="172" actId="1076"/>
          <ac:picMkLst>
            <pc:docMk/>
            <pc:sldMk cId="1997647212" sldId="307"/>
            <ac:picMk id="8" creationId="{062A7EEC-EC14-A059-D55E-1F98E7D41CEF}"/>
          </ac:picMkLst>
        </pc:picChg>
        <pc:picChg chg="mod">
          <ac:chgData name="Claire Marais" userId="4b43b49d-fe3a-46dc-b4f0-f71c2d51a601" providerId="ADAL" clId="{A6E6A6DD-CA8F-445E-9E45-34E2AF4581BA}" dt="2024-03-02T09:03:16.004" v="182" actId="1076"/>
          <ac:picMkLst>
            <pc:docMk/>
            <pc:sldMk cId="1997647212" sldId="307"/>
            <ac:picMk id="9" creationId="{5BF72253-F9EB-395B-EC6D-111D56241846}"/>
          </ac:picMkLst>
        </pc:picChg>
        <pc:picChg chg="mod">
          <ac:chgData name="Claire Marais" userId="4b43b49d-fe3a-46dc-b4f0-f71c2d51a601" providerId="ADAL" clId="{A6E6A6DD-CA8F-445E-9E45-34E2AF4581BA}" dt="2024-03-02T09:03:29.828" v="189" actId="1076"/>
          <ac:picMkLst>
            <pc:docMk/>
            <pc:sldMk cId="1997647212" sldId="307"/>
            <ac:picMk id="10" creationId="{4E99F312-BA61-9739-84A2-3982F31A88CE}"/>
          </ac:picMkLst>
        </pc:picChg>
        <pc:picChg chg="mod">
          <ac:chgData name="Claire Marais" userId="4b43b49d-fe3a-46dc-b4f0-f71c2d51a601" providerId="ADAL" clId="{A6E6A6DD-CA8F-445E-9E45-34E2AF4581BA}" dt="2024-03-02T09:03:22.155" v="185" actId="1076"/>
          <ac:picMkLst>
            <pc:docMk/>
            <pc:sldMk cId="1997647212" sldId="307"/>
            <ac:picMk id="11" creationId="{1598266F-2E05-328B-289C-BE59F590D9DF}"/>
          </ac:picMkLst>
        </pc:picChg>
        <pc:picChg chg="mod">
          <ac:chgData name="Claire Marais" userId="4b43b49d-fe3a-46dc-b4f0-f71c2d51a601" providerId="ADAL" clId="{A6E6A6DD-CA8F-445E-9E45-34E2AF4581BA}" dt="2024-03-02T09:03:20.043" v="184" actId="1076"/>
          <ac:picMkLst>
            <pc:docMk/>
            <pc:sldMk cId="1997647212" sldId="307"/>
            <ac:picMk id="12" creationId="{E1F18E68-2043-71BA-CB66-E0916B0CE7C0}"/>
          </ac:picMkLst>
        </pc:picChg>
        <pc:picChg chg="mod">
          <ac:chgData name="Claire Marais" userId="4b43b49d-fe3a-46dc-b4f0-f71c2d51a601" providerId="ADAL" clId="{A6E6A6DD-CA8F-445E-9E45-34E2AF4581BA}" dt="2024-03-02T09:03:18.524" v="183" actId="1076"/>
          <ac:picMkLst>
            <pc:docMk/>
            <pc:sldMk cId="1997647212" sldId="307"/>
            <ac:picMk id="13" creationId="{A42F12E9-1F0B-1A1A-81B2-91A2C0CC897D}"/>
          </ac:picMkLst>
        </pc:picChg>
        <pc:picChg chg="mod">
          <ac:chgData name="Claire Marais" userId="4b43b49d-fe3a-46dc-b4f0-f71c2d51a601" providerId="ADAL" clId="{A6E6A6DD-CA8F-445E-9E45-34E2AF4581BA}" dt="2024-03-02T09:03:33.457" v="191" actId="1076"/>
          <ac:picMkLst>
            <pc:docMk/>
            <pc:sldMk cId="1997647212" sldId="307"/>
            <ac:picMk id="14" creationId="{629F9A3A-0AE4-EB20-1E48-6ACF26A07DA1}"/>
          </ac:picMkLst>
        </pc:picChg>
        <pc:picChg chg="mod">
          <ac:chgData name="Claire Marais" userId="4b43b49d-fe3a-46dc-b4f0-f71c2d51a601" providerId="ADAL" clId="{A6E6A6DD-CA8F-445E-9E45-34E2AF4581BA}" dt="2024-03-02T09:03:31.265" v="190" actId="1076"/>
          <ac:picMkLst>
            <pc:docMk/>
            <pc:sldMk cId="1997647212" sldId="307"/>
            <ac:picMk id="15" creationId="{956254E3-C563-BC87-4CCF-A6F5D7BEF02A}"/>
          </ac:picMkLst>
        </pc:picChg>
        <pc:picChg chg="mod">
          <ac:chgData name="Claire Marais" userId="4b43b49d-fe3a-46dc-b4f0-f71c2d51a601" providerId="ADAL" clId="{A6E6A6DD-CA8F-445E-9E45-34E2AF4581BA}" dt="2024-03-02T09:03:24.352" v="186" actId="1076"/>
          <ac:picMkLst>
            <pc:docMk/>
            <pc:sldMk cId="1997647212" sldId="307"/>
            <ac:picMk id="4098" creationId="{FBDC1711-32B8-9AFD-9553-A84BB2CAE06F}"/>
          </ac:picMkLst>
        </pc:picChg>
      </pc:sldChg>
      <pc:sldChg chg="modSp mod">
        <pc:chgData name="Claire Marais" userId="4b43b49d-fe3a-46dc-b4f0-f71c2d51a601" providerId="ADAL" clId="{A6E6A6DD-CA8F-445E-9E45-34E2AF4581BA}" dt="2024-03-02T08:55:52.974" v="36" actId="20577"/>
        <pc:sldMkLst>
          <pc:docMk/>
          <pc:sldMk cId="1208866644" sldId="309"/>
        </pc:sldMkLst>
        <pc:spChg chg="mod">
          <ac:chgData name="Claire Marais" userId="4b43b49d-fe3a-46dc-b4f0-f71c2d51a601" providerId="ADAL" clId="{A6E6A6DD-CA8F-445E-9E45-34E2AF4581BA}" dt="2024-03-02T08:55:52.974" v="36" actId="20577"/>
          <ac:spMkLst>
            <pc:docMk/>
            <pc:sldMk cId="1208866644" sldId="309"/>
            <ac:spMk id="3" creationId="{D28CB50E-F930-891E-256C-F58336F36327}"/>
          </ac:spMkLst>
        </pc:spChg>
      </pc:sldChg>
      <pc:sldChg chg="modSp mod">
        <pc:chgData name="Claire Marais" userId="4b43b49d-fe3a-46dc-b4f0-f71c2d51a601" providerId="ADAL" clId="{A6E6A6DD-CA8F-445E-9E45-34E2AF4581BA}" dt="2024-03-02T08:55:33.875" v="31" actId="20577"/>
        <pc:sldMkLst>
          <pc:docMk/>
          <pc:sldMk cId="3512517910" sldId="410"/>
        </pc:sldMkLst>
        <pc:spChg chg="mod">
          <ac:chgData name="Claire Marais" userId="4b43b49d-fe3a-46dc-b4f0-f71c2d51a601" providerId="ADAL" clId="{A6E6A6DD-CA8F-445E-9E45-34E2AF4581BA}" dt="2024-03-02T08:55:33.875" v="31" actId="20577"/>
          <ac:spMkLst>
            <pc:docMk/>
            <pc:sldMk cId="3512517910" sldId="410"/>
            <ac:spMk id="3" creationId="{D28CB50E-F930-891E-256C-F58336F36327}"/>
          </ac:spMkLst>
        </pc:spChg>
      </pc:sldChg>
      <pc:sldChg chg="modSp mod">
        <pc:chgData name="Claire Marais" userId="4b43b49d-fe3a-46dc-b4f0-f71c2d51a601" providerId="ADAL" clId="{A6E6A6DD-CA8F-445E-9E45-34E2AF4581BA}" dt="2024-03-02T08:56:16.679" v="41" actId="20577"/>
        <pc:sldMkLst>
          <pc:docMk/>
          <pc:sldMk cId="3782474134" sldId="412"/>
        </pc:sldMkLst>
        <pc:spChg chg="mod">
          <ac:chgData name="Claire Marais" userId="4b43b49d-fe3a-46dc-b4f0-f71c2d51a601" providerId="ADAL" clId="{A6E6A6DD-CA8F-445E-9E45-34E2AF4581BA}" dt="2024-03-02T08:56:16.679" v="41" actId="20577"/>
          <ac:spMkLst>
            <pc:docMk/>
            <pc:sldMk cId="3782474134" sldId="412"/>
            <ac:spMk id="3" creationId="{D28CB50E-F930-891E-256C-F58336F36327}"/>
          </ac:spMkLst>
        </pc:spChg>
      </pc:sldChg>
      <pc:sldChg chg="modSp mod">
        <pc:chgData name="Claire Marais" userId="4b43b49d-fe3a-46dc-b4f0-f71c2d51a601" providerId="ADAL" clId="{A6E6A6DD-CA8F-445E-9E45-34E2AF4581BA}" dt="2024-03-02T08:56:40.544" v="46" actId="20577"/>
        <pc:sldMkLst>
          <pc:docMk/>
          <pc:sldMk cId="2946078425" sldId="414"/>
        </pc:sldMkLst>
        <pc:spChg chg="mod">
          <ac:chgData name="Claire Marais" userId="4b43b49d-fe3a-46dc-b4f0-f71c2d51a601" providerId="ADAL" clId="{A6E6A6DD-CA8F-445E-9E45-34E2AF4581BA}" dt="2024-03-02T08:56:40.544" v="46" actId="20577"/>
          <ac:spMkLst>
            <pc:docMk/>
            <pc:sldMk cId="2946078425" sldId="414"/>
            <ac:spMk id="3" creationId="{D28CB50E-F930-891E-256C-F58336F36327}"/>
          </ac:spMkLst>
        </pc:spChg>
      </pc:sldChg>
      <pc:sldChg chg="modSp mod">
        <pc:chgData name="Claire Marais" userId="4b43b49d-fe3a-46dc-b4f0-f71c2d51a601" providerId="ADAL" clId="{A6E6A6DD-CA8F-445E-9E45-34E2AF4581BA}" dt="2024-03-02T08:58:21.047" v="48" actId="14100"/>
        <pc:sldMkLst>
          <pc:docMk/>
          <pc:sldMk cId="1563148223" sldId="415"/>
        </pc:sldMkLst>
        <pc:picChg chg="mod">
          <ac:chgData name="Claire Marais" userId="4b43b49d-fe3a-46dc-b4f0-f71c2d51a601" providerId="ADAL" clId="{A6E6A6DD-CA8F-445E-9E45-34E2AF4581BA}" dt="2024-03-02T08:58:21.047" v="48" actId="14100"/>
          <ac:picMkLst>
            <pc:docMk/>
            <pc:sldMk cId="1563148223" sldId="415"/>
            <ac:picMk id="5" creationId="{0A9228B3-5860-8CF1-B70C-54B4DA980AAC}"/>
          </ac:picMkLst>
        </pc:picChg>
      </pc:sldChg>
      <pc:sldChg chg="modSp mod">
        <pc:chgData name="Claire Marais" userId="4b43b49d-fe3a-46dc-b4f0-f71c2d51a601" providerId="ADAL" clId="{A6E6A6DD-CA8F-445E-9E45-34E2AF4581BA}" dt="2024-03-02T08:59:01.998" v="53" actId="20577"/>
        <pc:sldMkLst>
          <pc:docMk/>
          <pc:sldMk cId="1891157700" sldId="416"/>
        </pc:sldMkLst>
        <pc:spChg chg="mod">
          <ac:chgData name="Claire Marais" userId="4b43b49d-fe3a-46dc-b4f0-f71c2d51a601" providerId="ADAL" clId="{A6E6A6DD-CA8F-445E-9E45-34E2AF4581BA}" dt="2024-03-02T08:59:01.998" v="53" actId="20577"/>
          <ac:spMkLst>
            <pc:docMk/>
            <pc:sldMk cId="1891157700" sldId="416"/>
            <ac:spMk id="3" creationId="{D28CB50E-F930-891E-256C-F58336F3632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11_8D4B22C4.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66634346210751"/>
          <c:y val="2.2203491378944902E-2"/>
          <c:w val="0.75987631453354287"/>
          <c:h val="0.65933478972312576"/>
        </c:manualLayout>
      </c:layout>
      <c:barChart>
        <c:barDir val="bar"/>
        <c:grouping val="clustered"/>
        <c:varyColors val="0"/>
        <c:ser>
          <c:idx val="0"/>
          <c:order val="0"/>
          <c:tx>
            <c:strRef>
              <c:f>Sheet1!$B$1</c:f>
              <c:strCache>
                <c:ptCount val="1"/>
                <c:pt idx="0">
                  <c:v>Pain Points</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3-B617-4066-A3ED-4640717B135D}"/>
              </c:ext>
            </c:extLst>
          </c:dPt>
          <c:dPt>
            <c:idx val="1"/>
            <c:invertIfNegative val="0"/>
            <c:bubble3D val="0"/>
            <c:spPr>
              <a:solidFill>
                <a:srgbClr val="FF0000"/>
              </a:solidFill>
              <a:ln>
                <a:noFill/>
              </a:ln>
              <a:effectLst/>
            </c:spPr>
            <c:extLst>
              <c:ext xmlns:c16="http://schemas.microsoft.com/office/drawing/2014/chart" uri="{C3380CC4-5D6E-409C-BE32-E72D297353CC}">
                <c16:uniqueId val="{00000002-B617-4066-A3ED-4640717B135D}"/>
              </c:ext>
            </c:extLst>
          </c:dPt>
          <c:dPt>
            <c:idx val="4"/>
            <c:invertIfNegative val="0"/>
            <c:bubble3D val="0"/>
            <c:spPr>
              <a:solidFill>
                <a:srgbClr val="FF0000"/>
              </a:solidFill>
              <a:ln>
                <a:noFill/>
              </a:ln>
              <a:effectLst/>
            </c:spPr>
            <c:extLst>
              <c:ext xmlns:c16="http://schemas.microsoft.com/office/drawing/2014/chart" uri="{C3380CC4-5D6E-409C-BE32-E72D297353CC}">
                <c16:uniqueId val="{00000006-B617-4066-A3ED-4640717B135D}"/>
              </c:ext>
            </c:extLst>
          </c:dPt>
          <c:dPt>
            <c:idx val="5"/>
            <c:invertIfNegative val="0"/>
            <c:bubble3D val="0"/>
            <c:spPr>
              <a:solidFill>
                <a:srgbClr val="0070C0"/>
              </a:solidFill>
              <a:ln>
                <a:noFill/>
              </a:ln>
              <a:effectLst/>
            </c:spPr>
            <c:extLst>
              <c:ext xmlns:c16="http://schemas.microsoft.com/office/drawing/2014/chart" uri="{C3380CC4-5D6E-409C-BE32-E72D297353CC}">
                <c16:uniqueId val="{00000005-B617-4066-A3ED-4640717B135D}"/>
              </c:ext>
            </c:extLst>
          </c:dPt>
          <c:dPt>
            <c:idx val="6"/>
            <c:invertIfNegative val="0"/>
            <c:bubble3D val="0"/>
            <c:spPr>
              <a:solidFill>
                <a:srgbClr val="FF0000"/>
              </a:solidFill>
              <a:ln>
                <a:noFill/>
              </a:ln>
              <a:effectLst/>
            </c:spPr>
            <c:extLst>
              <c:ext xmlns:c16="http://schemas.microsoft.com/office/drawing/2014/chart" uri="{C3380CC4-5D6E-409C-BE32-E72D297353CC}">
                <c16:uniqueId val="{00000004-B617-4066-A3ED-4640717B135D}"/>
              </c:ext>
            </c:extLst>
          </c:dPt>
          <c:dPt>
            <c:idx val="11"/>
            <c:invertIfNegative val="0"/>
            <c:bubble3D val="0"/>
            <c:spPr>
              <a:solidFill>
                <a:srgbClr val="FFC000"/>
              </a:solidFill>
              <a:ln>
                <a:noFill/>
              </a:ln>
              <a:effectLst/>
            </c:spPr>
            <c:extLst>
              <c:ext xmlns:c16="http://schemas.microsoft.com/office/drawing/2014/chart" uri="{C3380CC4-5D6E-409C-BE32-E72D297353CC}">
                <c16:uniqueId val="{00000000-B617-4066-A3ED-4640717B135D}"/>
              </c:ext>
            </c:extLst>
          </c:dPt>
          <c:dPt>
            <c:idx val="12"/>
            <c:invertIfNegative val="0"/>
            <c:bubble3D val="0"/>
            <c:spPr>
              <a:solidFill>
                <a:srgbClr val="FFC000"/>
              </a:solidFill>
              <a:ln>
                <a:noFill/>
              </a:ln>
              <a:effectLst/>
            </c:spPr>
            <c:extLst>
              <c:ext xmlns:c16="http://schemas.microsoft.com/office/drawing/2014/chart" uri="{C3380CC4-5D6E-409C-BE32-E72D297353CC}">
                <c16:uniqueId val="{00000001-B617-4066-A3ED-4640717B135D}"/>
              </c:ext>
            </c:extLst>
          </c:dPt>
          <c:cat>
            <c:strRef>
              <c:f>Sheet1!$A$2:$A$15</c:f>
              <c:strCache>
                <c:ptCount val="14"/>
                <c:pt idx="0">
                  <c:v>Ensuring Correct docs and data</c:v>
                </c:pt>
                <c:pt idx="1">
                  <c:v>Require data visibility</c:v>
                </c:pt>
                <c:pt idx="2">
                  <c:v>Require more frequent communication</c:v>
                </c:pt>
                <c:pt idx="3">
                  <c:v>Reduce late registrations</c:v>
                </c:pt>
                <c:pt idx="4">
                  <c:v>Ability to meet quotas</c:v>
                </c:pt>
                <c:pt idx="5">
                  <c:v>Registrations stress (dashboard visibility)</c:v>
                </c:pt>
                <c:pt idx="6">
                  <c:v>Students get financial blocks</c:v>
                </c:pt>
                <c:pt idx="7">
                  <c:v>FTENs</c:v>
                </c:pt>
                <c:pt idx="8">
                  <c:v>Timetables</c:v>
                </c:pt>
                <c:pt idx="9">
                  <c:v>Queues</c:v>
                </c:pt>
                <c:pt idx="10">
                  <c:v>WEBR status function</c:v>
                </c:pt>
                <c:pt idx="11">
                  <c:v>Reduce Fraud</c:v>
                </c:pt>
                <c:pt idx="12">
                  <c:v>CESM Categories</c:v>
                </c:pt>
                <c:pt idx="13">
                  <c:v>Autopromotion</c:v>
                </c:pt>
              </c:strCache>
            </c:strRef>
          </c:cat>
          <c:val>
            <c:numRef>
              <c:f>Sheet1!$B$2:$B$15</c:f>
              <c:numCache>
                <c:formatCode>General</c:formatCode>
                <c:ptCount val="14"/>
                <c:pt idx="0">
                  <c:v>73</c:v>
                </c:pt>
                <c:pt idx="1">
                  <c:v>70</c:v>
                </c:pt>
                <c:pt idx="2">
                  <c:v>32</c:v>
                </c:pt>
                <c:pt idx="3">
                  <c:v>18</c:v>
                </c:pt>
                <c:pt idx="4">
                  <c:v>18</c:v>
                </c:pt>
                <c:pt idx="5">
                  <c:v>16</c:v>
                </c:pt>
                <c:pt idx="6">
                  <c:v>14</c:v>
                </c:pt>
                <c:pt idx="7">
                  <c:v>11</c:v>
                </c:pt>
                <c:pt idx="8">
                  <c:v>9</c:v>
                </c:pt>
                <c:pt idx="9">
                  <c:v>8</c:v>
                </c:pt>
                <c:pt idx="10">
                  <c:v>5</c:v>
                </c:pt>
                <c:pt idx="11">
                  <c:v>4</c:v>
                </c:pt>
                <c:pt idx="12">
                  <c:v>3</c:v>
                </c:pt>
                <c:pt idx="13">
                  <c:v>2</c:v>
                </c:pt>
              </c:numCache>
            </c:numRef>
          </c:val>
          <c:extLst>
            <c:ext xmlns:c16="http://schemas.microsoft.com/office/drawing/2014/chart" uri="{C3380CC4-5D6E-409C-BE32-E72D297353CC}">
              <c16:uniqueId val="{00000000-CFC7-48EC-98ED-E4FD9EFC3F91}"/>
            </c:ext>
          </c:extLst>
        </c:ser>
        <c:dLbls>
          <c:showLegendKey val="0"/>
          <c:showVal val="0"/>
          <c:showCatName val="0"/>
          <c:showSerName val="0"/>
          <c:showPercent val="0"/>
          <c:showBubbleSize val="0"/>
        </c:dLbls>
        <c:gapWidth val="219"/>
        <c:axId val="235988367"/>
        <c:axId val="235987407"/>
      </c:barChart>
      <c:catAx>
        <c:axId val="23598836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5987407"/>
        <c:crosses val="autoZero"/>
        <c:auto val="1"/>
        <c:lblAlgn val="ctr"/>
        <c:lblOffset val="100"/>
        <c:noMultiLvlLbl val="0"/>
      </c:catAx>
      <c:valAx>
        <c:axId val="235987407"/>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59883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A799-7BE9-054B-BB00-1C857A295A41}" type="datetimeFigureOut">
              <a:rPr lang="en-GB" smtClean="0"/>
              <a:t>02/03/2024</a:t>
            </a:fld>
            <a:endParaRPr lang="en-GB"/>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89AF9-8242-AB4E-BF72-33C723BBC0DB}" type="slidenum">
              <a:rPr lang="en-GB" smtClean="0"/>
              <a:t>‹#›</a:t>
            </a:fld>
            <a:endParaRPr lang="en-GB"/>
          </a:p>
        </p:txBody>
      </p:sp>
    </p:spTree>
    <p:extLst>
      <p:ext uri="{BB962C8B-B14F-4D97-AF65-F5344CB8AC3E}">
        <p14:creationId xmlns:p14="http://schemas.microsoft.com/office/powerpoint/2010/main" val="3801165314"/>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Welcome everybody to the registration’s insights talk. I will be taking through the process of design thinking workshops and how that feedback led to our designs. My name is Robyn Harris. I have been working at </a:t>
            </a:r>
            <a:r>
              <a:rPr lang="en-ZA" err="1"/>
              <a:t>AdaptIT</a:t>
            </a:r>
            <a:r>
              <a:rPr lang="en-ZA"/>
              <a:t> for just over 2 years this is my third ITS User Group Conference and I am a User Experience Engineer with the NextGen team.</a:t>
            </a:r>
          </a:p>
        </p:txBody>
      </p:sp>
      <p:sp>
        <p:nvSpPr>
          <p:cNvPr id="4" name="Slide Number Placeholder 3"/>
          <p:cNvSpPr>
            <a:spLocks noGrp="1"/>
          </p:cNvSpPr>
          <p:nvPr>
            <p:ph type="sldNum" sz="quarter" idx="5"/>
          </p:nvPr>
        </p:nvSpPr>
        <p:spPr/>
        <p:txBody>
          <a:bodyPr/>
          <a:lstStyle/>
          <a:p>
            <a:fld id="{86689AF9-8242-AB4E-BF72-33C723BBC0DB}" type="slidenum">
              <a:rPr lang="en-GB" smtClean="0"/>
              <a:t>1</a:t>
            </a:fld>
            <a:endParaRPr lang="en-GB"/>
          </a:p>
        </p:txBody>
      </p:sp>
    </p:spTree>
    <p:extLst>
      <p:ext uri="{BB962C8B-B14F-4D97-AF65-F5344CB8AC3E}">
        <p14:creationId xmlns:p14="http://schemas.microsoft.com/office/powerpoint/2010/main" val="1618973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This is a concept we are working on so let me ask who here changes quotas during registration? </a:t>
            </a:r>
          </a:p>
          <a:p>
            <a:endParaRPr lang="en-ZA"/>
          </a:p>
          <a:p>
            <a:r>
              <a:rPr lang="en-ZA"/>
              <a:t>You may see a qualification not filling up that fast or another filling up too fast? What do you do? Do you run the risk of underfilling the one qualification or do you transfer some spaces over? Once you transfer those spaces how do you know the impact it will have on your subsidy? Well now we have given you the function, with specific permissions of course, to trade spaces during registration while still maintaining the subsidy requirements and the subsidy outputs. </a:t>
            </a:r>
          </a:p>
        </p:txBody>
      </p:sp>
      <p:sp>
        <p:nvSpPr>
          <p:cNvPr id="4" name="Slide Number Placeholder 3"/>
          <p:cNvSpPr>
            <a:spLocks noGrp="1"/>
          </p:cNvSpPr>
          <p:nvPr>
            <p:ph type="sldNum" sz="quarter" idx="5"/>
          </p:nvPr>
        </p:nvSpPr>
        <p:spPr/>
        <p:txBody>
          <a:bodyPr/>
          <a:lstStyle/>
          <a:p>
            <a:fld id="{86689AF9-8242-AB4E-BF72-33C723BBC0DB}" type="slidenum">
              <a:rPr lang="en-GB" smtClean="0"/>
              <a:t>11</a:t>
            </a:fld>
            <a:endParaRPr lang="en-GB"/>
          </a:p>
        </p:txBody>
      </p:sp>
    </p:spTree>
    <p:extLst>
      <p:ext uri="{BB962C8B-B14F-4D97-AF65-F5344CB8AC3E}">
        <p14:creationId xmlns:p14="http://schemas.microsoft.com/office/powerpoint/2010/main" val="2960651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ZA"/>
              <a:t>So, let’s talk about growth. It’s the first tab of our new dashboard and it’s there because we want to see the important stuff first. It’s important because when costs and interest goes up so too must the institution grow, improve and increase its revenue. </a:t>
            </a:r>
          </a:p>
          <a:p>
            <a:endParaRPr lang="en-ZA"/>
          </a:p>
        </p:txBody>
      </p:sp>
      <p:sp>
        <p:nvSpPr>
          <p:cNvPr id="4" name="Slide Number Placeholder 3"/>
          <p:cNvSpPr>
            <a:spLocks noGrp="1"/>
          </p:cNvSpPr>
          <p:nvPr>
            <p:ph type="sldNum" sz="quarter" idx="5"/>
          </p:nvPr>
        </p:nvSpPr>
        <p:spPr/>
        <p:txBody>
          <a:bodyPr/>
          <a:lstStyle/>
          <a:p>
            <a:fld id="{86689AF9-8242-AB4E-BF72-33C723BBC0DB}" type="slidenum">
              <a:rPr lang="en-GB" smtClean="0"/>
              <a:t>12</a:t>
            </a:fld>
            <a:endParaRPr lang="en-GB"/>
          </a:p>
        </p:txBody>
      </p:sp>
    </p:spTree>
    <p:extLst>
      <p:ext uri="{BB962C8B-B14F-4D97-AF65-F5344CB8AC3E}">
        <p14:creationId xmlns:p14="http://schemas.microsoft.com/office/powerpoint/2010/main" val="164629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These are examples of the graphs that will be displayed. Each focuses on a year-on-year approach. You can see we show the growth on number of international students. The growth by entering type FTEN, we even track financial growth on the tuition income as well as the number of students requiring accommodation. Each of these graphs focusses on showing the change in data from the previous years. This </a:t>
            </a:r>
            <a:r>
              <a:rPr lang="en-ZA" err="1"/>
              <a:t>ishow</a:t>
            </a:r>
            <a:r>
              <a:rPr lang="en-ZA"/>
              <a:t> at a glance you will be able to track the major metrics concerning growth t the institution. </a:t>
            </a:r>
          </a:p>
        </p:txBody>
      </p:sp>
      <p:sp>
        <p:nvSpPr>
          <p:cNvPr id="4" name="Slide Number Placeholder 3"/>
          <p:cNvSpPr>
            <a:spLocks noGrp="1"/>
          </p:cNvSpPr>
          <p:nvPr>
            <p:ph type="sldNum" sz="quarter" idx="5"/>
          </p:nvPr>
        </p:nvSpPr>
        <p:spPr/>
        <p:txBody>
          <a:bodyPr/>
          <a:lstStyle/>
          <a:p>
            <a:fld id="{86689AF9-8242-AB4E-BF72-33C723BBC0DB}" type="slidenum">
              <a:rPr lang="en-GB" smtClean="0"/>
              <a:t>13</a:t>
            </a:fld>
            <a:endParaRPr lang="en-GB"/>
          </a:p>
        </p:txBody>
      </p:sp>
    </p:spTree>
    <p:extLst>
      <p:ext uri="{BB962C8B-B14F-4D97-AF65-F5344CB8AC3E}">
        <p14:creationId xmlns:p14="http://schemas.microsoft.com/office/powerpoint/2010/main" val="4162230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Next, we need to talk about the idea of performance. Performance is how we track registrations day by day. How are we doing, where are the gaps? A major </a:t>
            </a:r>
            <a:r>
              <a:rPr lang="en-ZA" err="1"/>
              <a:t>painpoint</a:t>
            </a:r>
            <a:r>
              <a:rPr lang="en-ZA"/>
              <a:t> that was pointed out was the lack of visibility on registration performance. How can you know what is going on when it is going on when your system has a 24-42 hour delay or you have to request a report from someone else and be at the mercy of their workload and schedule?</a:t>
            </a:r>
          </a:p>
        </p:txBody>
      </p:sp>
      <p:sp>
        <p:nvSpPr>
          <p:cNvPr id="4" name="Slide Number Placeholder 3"/>
          <p:cNvSpPr>
            <a:spLocks noGrp="1"/>
          </p:cNvSpPr>
          <p:nvPr>
            <p:ph type="sldNum" sz="quarter" idx="5"/>
          </p:nvPr>
        </p:nvSpPr>
        <p:spPr/>
        <p:txBody>
          <a:bodyPr/>
          <a:lstStyle/>
          <a:p>
            <a:fld id="{86689AF9-8242-AB4E-BF72-33C723BBC0DB}" type="slidenum">
              <a:rPr lang="en-GB" smtClean="0"/>
              <a:t>14</a:t>
            </a:fld>
            <a:endParaRPr lang="en-GB"/>
          </a:p>
        </p:txBody>
      </p:sp>
    </p:spTree>
    <p:extLst>
      <p:ext uri="{BB962C8B-B14F-4D97-AF65-F5344CB8AC3E}">
        <p14:creationId xmlns:p14="http://schemas.microsoft.com/office/powerpoint/2010/main" val="3546892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Registration Performance can now be tracked using the performance tab of the dashboard. Here you can see how we plan to have a graph per faculty which will drill down to department, qualification, and subject level. In here you will be able to track the capacity of the faculty using the blue bar and the departments within using the bars beneath. You will be able to see which faculty is full and which faculty or department still has space for students with just a glance.  </a:t>
            </a:r>
          </a:p>
        </p:txBody>
      </p:sp>
      <p:sp>
        <p:nvSpPr>
          <p:cNvPr id="4" name="Slide Number Placeholder 3"/>
          <p:cNvSpPr>
            <a:spLocks noGrp="1"/>
          </p:cNvSpPr>
          <p:nvPr>
            <p:ph type="sldNum" sz="quarter" idx="5"/>
          </p:nvPr>
        </p:nvSpPr>
        <p:spPr/>
        <p:txBody>
          <a:bodyPr/>
          <a:lstStyle/>
          <a:p>
            <a:fld id="{86689AF9-8242-AB4E-BF72-33C723BBC0DB}" type="slidenum">
              <a:rPr lang="en-GB" smtClean="0"/>
              <a:t>15</a:t>
            </a:fld>
            <a:endParaRPr lang="en-GB"/>
          </a:p>
        </p:txBody>
      </p:sp>
    </p:spTree>
    <p:extLst>
      <p:ext uri="{BB962C8B-B14F-4D97-AF65-F5344CB8AC3E}">
        <p14:creationId xmlns:p14="http://schemas.microsoft.com/office/powerpoint/2010/main" val="3061305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Operations when focusing on registrations is the logistics and processes that take place during the registration phase. Here you will be able to track metrics and observe patterns. The running of registrations is observed through the operations tab on the insights dashboard. </a:t>
            </a:r>
          </a:p>
        </p:txBody>
      </p:sp>
      <p:sp>
        <p:nvSpPr>
          <p:cNvPr id="4" name="Slide Number Placeholder 3"/>
          <p:cNvSpPr>
            <a:spLocks noGrp="1"/>
          </p:cNvSpPr>
          <p:nvPr>
            <p:ph type="sldNum" sz="quarter" idx="5"/>
          </p:nvPr>
        </p:nvSpPr>
        <p:spPr/>
        <p:txBody>
          <a:bodyPr/>
          <a:lstStyle/>
          <a:p>
            <a:fld id="{86689AF9-8242-AB4E-BF72-33C723BBC0DB}" type="slidenum">
              <a:rPr lang="en-GB" smtClean="0"/>
              <a:t>16</a:t>
            </a:fld>
            <a:endParaRPr lang="en-GB"/>
          </a:p>
        </p:txBody>
      </p:sp>
    </p:spTree>
    <p:extLst>
      <p:ext uri="{BB962C8B-B14F-4D97-AF65-F5344CB8AC3E}">
        <p14:creationId xmlns:p14="http://schemas.microsoft.com/office/powerpoint/2010/main" val="485772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We will show you the average time it takes for a given group of students to register and since we acknowledge the differences in student journeys, we have a metric for each of the student types. WE show the number of user every day and every week of registrations. On the smaller image of the full screen, you will note there are multiples of this graph. They each cater to a different timeframe and will be useful for tracking trends during registrations. Perhaps students all register in clumps or there will be quiet period to be aware of. We also have a bar graph to show the process flow of students through the system. This way you will be able to track where students are along the process and access if there are bottlenecks or areas in need of attention. </a:t>
            </a:r>
          </a:p>
        </p:txBody>
      </p:sp>
      <p:sp>
        <p:nvSpPr>
          <p:cNvPr id="4" name="Slide Number Placeholder 3"/>
          <p:cNvSpPr>
            <a:spLocks noGrp="1"/>
          </p:cNvSpPr>
          <p:nvPr>
            <p:ph type="sldNum" sz="quarter" idx="5"/>
          </p:nvPr>
        </p:nvSpPr>
        <p:spPr/>
        <p:txBody>
          <a:bodyPr/>
          <a:lstStyle/>
          <a:p>
            <a:fld id="{86689AF9-8242-AB4E-BF72-33C723BBC0DB}" type="slidenum">
              <a:rPr lang="en-GB" smtClean="0"/>
              <a:t>17</a:t>
            </a:fld>
            <a:endParaRPr lang="en-GB"/>
          </a:p>
        </p:txBody>
      </p:sp>
    </p:spTree>
    <p:extLst>
      <p:ext uri="{BB962C8B-B14F-4D97-AF65-F5344CB8AC3E}">
        <p14:creationId xmlns:p14="http://schemas.microsoft.com/office/powerpoint/2010/main" val="3918905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Next, we have the finance tab of the registration insights dashboard. Registrations is arguably the most important stage in the institution experience because this is when students are contracted into their courses. With this information you will be able to outline the entire year to come. </a:t>
            </a:r>
          </a:p>
        </p:txBody>
      </p:sp>
      <p:sp>
        <p:nvSpPr>
          <p:cNvPr id="4" name="Slide Number Placeholder 3"/>
          <p:cNvSpPr>
            <a:spLocks noGrp="1"/>
          </p:cNvSpPr>
          <p:nvPr>
            <p:ph type="sldNum" sz="quarter" idx="5"/>
          </p:nvPr>
        </p:nvSpPr>
        <p:spPr/>
        <p:txBody>
          <a:bodyPr/>
          <a:lstStyle/>
          <a:p>
            <a:fld id="{86689AF9-8242-AB4E-BF72-33C723BBC0DB}" type="slidenum">
              <a:rPr lang="en-GB" smtClean="0"/>
              <a:t>18</a:t>
            </a:fld>
            <a:endParaRPr lang="en-GB"/>
          </a:p>
        </p:txBody>
      </p:sp>
    </p:spTree>
    <p:extLst>
      <p:ext uri="{BB962C8B-B14F-4D97-AF65-F5344CB8AC3E}">
        <p14:creationId xmlns:p14="http://schemas.microsoft.com/office/powerpoint/2010/main" val="759777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6689AF9-8242-AB4E-BF72-33C723BBC0DB}" type="slidenum">
              <a:rPr lang="en-GB" smtClean="0"/>
              <a:t>19</a:t>
            </a:fld>
            <a:endParaRPr lang="en-GB"/>
          </a:p>
        </p:txBody>
      </p:sp>
    </p:spTree>
    <p:extLst>
      <p:ext uri="{BB962C8B-B14F-4D97-AF65-F5344CB8AC3E}">
        <p14:creationId xmlns:p14="http://schemas.microsoft.com/office/powerpoint/2010/main" val="4162633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6689AF9-8242-AB4E-BF72-33C723BBC0DB}" type="slidenum">
              <a:rPr lang="en-GB" smtClean="0"/>
              <a:t>20</a:t>
            </a:fld>
            <a:endParaRPr lang="en-GB"/>
          </a:p>
        </p:txBody>
      </p:sp>
    </p:spTree>
    <p:extLst>
      <p:ext uri="{BB962C8B-B14F-4D97-AF65-F5344CB8AC3E}">
        <p14:creationId xmlns:p14="http://schemas.microsoft.com/office/powerpoint/2010/main" val="486042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This is what we will be talking about today. First we will go through a story of registrations. </a:t>
            </a:r>
          </a:p>
          <a:p>
            <a:endParaRPr lang="en-ZA"/>
          </a:p>
          <a:p>
            <a:r>
              <a:rPr lang="en-ZA"/>
              <a:t>Next I will tell you about the design thinking workshops we had and the results we got from our activities. </a:t>
            </a:r>
          </a:p>
          <a:p>
            <a:endParaRPr lang="en-ZA"/>
          </a:p>
          <a:p>
            <a:r>
              <a:rPr lang="en-ZA"/>
              <a:t>Then I will tell you how we solved for the pain points raised in the design thinking workshops. </a:t>
            </a:r>
          </a:p>
          <a:p>
            <a:endParaRPr lang="en-ZA"/>
          </a:p>
          <a:p>
            <a:r>
              <a:rPr lang="en-ZA"/>
              <a:t>Finally we will get to the good stuff, and I will show you some of the designs for the new registration’s insights module. </a:t>
            </a:r>
          </a:p>
        </p:txBody>
      </p:sp>
      <p:sp>
        <p:nvSpPr>
          <p:cNvPr id="4" name="Slide Number Placeholder 3"/>
          <p:cNvSpPr>
            <a:spLocks noGrp="1"/>
          </p:cNvSpPr>
          <p:nvPr>
            <p:ph type="sldNum" sz="quarter" idx="5"/>
          </p:nvPr>
        </p:nvSpPr>
        <p:spPr/>
        <p:txBody>
          <a:bodyPr/>
          <a:lstStyle/>
          <a:p>
            <a:fld id="{86689AF9-8242-AB4E-BF72-33C723BBC0DB}" type="slidenum">
              <a:rPr lang="en-GB" smtClean="0"/>
              <a:t>2</a:t>
            </a:fld>
            <a:endParaRPr lang="en-GB"/>
          </a:p>
        </p:txBody>
      </p:sp>
    </p:spTree>
    <p:extLst>
      <p:ext uri="{BB962C8B-B14F-4D97-AF65-F5344CB8AC3E}">
        <p14:creationId xmlns:p14="http://schemas.microsoft.com/office/powerpoint/2010/main" val="1228439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ZA"/>
              <a:t>So registrations cycle is opened and despite Registrations being online students still line up outside the institutions at the beginning of the year. It’s hot it’s frustrating for both students and administrators. Most students are hopeful they will still get a space. Other students still queue up outside the institution because their parents don’t trust the online payment processes. These students are approached by a professional looking man who offers to process their payments so when they get to the front of the queue the process is streamlined. </a:t>
            </a:r>
          </a:p>
          <a:p>
            <a:r>
              <a:rPr lang="en-ZA"/>
              <a:t>This man does NOT work for the institution. </a:t>
            </a:r>
          </a:p>
          <a:p>
            <a:endParaRPr lang="en-ZA"/>
          </a:p>
          <a:p>
            <a:r>
              <a:rPr lang="en-ZA"/>
              <a:t>This is a problem. </a:t>
            </a:r>
          </a:p>
        </p:txBody>
      </p:sp>
      <p:sp>
        <p:nvSpPr>
          <p:cNvPr id="4" name="Slide Number Placeholder 3"/>
          <p:cNvSpPr>
            <a:spLocks noGrp="1"/>
          </p:cNvSpPr>
          <p:nvPr>
            <p:ph type="sldNum" sz="quarter" idx="5"/>
          </p:nvPr>
        </p:nvSpPr>
        <p:spPr/>
        <p:txBody>
          <a:bodyPr/>
          <a:lstStyle/>
          <a:p>
            <a:fld id="{86689AF9-8242-AB4E-BF72-33C723BBC0DB}" type="slidenum">
              <a:rPr lang="en-GB" smtClean="0"/>
              <a:t>3</a:t>
            </a:fld>
            <a:endParaRPr lang="en-GB"/>
          </a:p>
        </p:txBody>
      </p:sp>
    </p:spTree>
    <p:extLst>
      <p:ext uri="{BB962C8B-B14F-4D97-AF65-F5344CB8AC3E}">
        <p14:creationId xmlns:p14="http://schemas.microsoft.com/office/powerpoint/2010/main" val="57224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We held client engagements to determine the scope of the registrations problem. The design team travelled around the country to Western Cape, Eastern Cape and Gauteng obviously. We also travelled to Namibia to ensure we garner all relevant information, and our research is internationally robust. We met with a variety of individuals who contributed to our knowledge gathering and solution mining. Here are some of the photographs of the interactions. </a:t>
            </a:r>
          </a:p>
          <a:p>
            <a:endParaRPr lang="en-ZA"/>
          </a:p>
          <a:p>
            <a:r>
              <a:rPr lang="en-ZA"/>
              <a:t>Activities and exercises</a:t>
            </a:r>
          </a:p>
        </p:txBody>
      </p:sp>
      <p:sp>
        <p:nvSpPr>
          <p:cNvPr id="4" name="Slide Number Placeholder 3"/>
          <p:cNvSpPr>
            <a:spLocks noGrp="1"/>
          </p:cNvSpPr>
          <p:nvPr>
            <p:ph type="sldNum" sz="quarter" idx="5"/>
          </p:nvPr>
        </p:nvSpPr>
        <p:spPr/>
        <p:txBody>
          <a:bodyPr/>
          <a:lstStyle/>
          <a:p>
            <a:fld id="{86689AF9-8242-AB4E-BF72-33C723BBC0DB}" type="slidenum">
              <a:rPr lang="en-GB" smtClean="0"/>
              <a:t>4</a:t>
            </a:fld>
            <a:endParaRPr lang="en-GB"/>
          </a:p>
        </p:txBody>
      </p:sp>
    </p:spTree>
    <p:extLst>
      <p:ext uri="{BB962C8B-B14F-4D97-AF65-F5344CB8AC3E}">
        <p14:creationId xmlns:p14="http://schemas.microsoft.com/office/powerpoint/2010/main" val="828187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Here we see the institution logos that have been involved thus far. If you do not see your institution up here and you have not been involved in a design thinking session, please contact Claire and she will ensure you are invited to the next round of sessions. It’s very important for us to get as many insights as possible and from as many different viewpoints. Here you can see all the roles and job types we have spoken to. </a:t>
            </a:r>
          </a:p>
        </p:txBody>
      </p:sp>
      <p:sp>
        <p:nvSpPr>
          <p:cNvPr id="4" name="Slide Number Placeholder 3"/>
          <p:cNvSpPr>
            <a:spLocks noGrp="1"/>
          </p:cNvSpPr>
          <p:nvPr>
            <p:ph type="sldNum" sz="quarter" idx="5"/>
          </p:nvPr>
        </p:nvSpPr>
        <p:spPr/>
        <p:txBody>
          <a:bodyPr/>
          <a:lstStyle/>
          <a:p>
            <a:fld id="{E98BD779-9D08-451F-B7E8-6CE5BD1EC27A}" type="slidenum">
              <a:rPr lang="en-ZA" smtClean="0"/>
              <a:t>5</a:t>
            </a:fld>
            <a:endParaRPr lang="en-ZA"/>
          </a:p>
        </p:txBody>
      </p:sp>
    </p:spTree>
    <p:extLst>
      <p:ext uri="{BB962C8B-B14F-4D97-AF65-F5344CB8AC3E}">
        <p14:creationId xmlns:p14="http://schemas.microsoft.com/office/powerpoint/2010/main" val="821953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ZA"/>
              <a:t>Pain points are the core of our analysis when looking at an existing product or ideating a new one. It’s essential that we understand what the current experience is when performing a task or flow. </a:t>
            </a:r>
          </a:p>
        </p:txBody>
      </p:sp>
      <p:sp>
        <p:nvSpPr>
          <p:cNvPr id="4" name="Slide Number Placeholder 3"/>
          <p:cNvSpPr>
            <a:spLocks noGrp="1"/>
          </p:cNvSpPr>
          <p:nvPr>
            <p:ph type="sldNum" sz="quarter" idx="5"/>
          </p:nvPr>
        </p:nvSpPr>
        <p:spPr/>
        <p:txBody>
          <a:bodyPr/>
          <a:lstStyle/>
          <a:p>
            <a:fld id="{E98BD779-9D08-451F-B7E8-6CE5BD1EC27A}" type="slidenum">
              <a:rPr lang="en-ZA" smtClean="0"/>
              <a:t>6</a:t>
            </a:fld>
            <a:endParaRPr lang="en-ZA"/>
          </a:p>
        </p:txBody>
      </p:sp>
    </p:spTree>
    <p:extLst>
      <p:ext uri="{BB962C8B-B14F-4D97-AF65-F5344CB8AC3E}">
        <p14:creationId xmlns:p14="http://schemas.microsoft.com/office/powerpoint/2010/main" val="249690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b="0" i="0"/>
              <a:t>Empower your university with actionable insights! Our insights dashboard for the registration system offers real-time analytics and visualizations, providing administrators with a comprehensive view of enrollment trends, course demand, student demographics, and more. Streamline decision-making, optimize resource allocation, and enhance student experiences with data-driven strategies tailored to your institution's needs. Come to the concept lounge to see more detail. </a:t>
            </a:r>
            <a:endParaRPr lang="en-ZA"/>
          </a:p>
          <a:p>
            <a:pPr rtl="0"/>
            <a:endParaRPr lang="en-US"/>
          </a:p>
          <a:p>
            <a:endParaRPr lang="en-ZA"/>
          </a:p>
        </p:txBody>
      </p:sp>
      <p:sp>
        <p:nvSpPr>
          <p:cNvPr id="4" name="Slide Number Placeholder 3"/>
          <p:cNvSpPr>
            <a:spLocks noGrp="1"/>
          </p:cNvSpPr>
          <p:nvPr>
            <p:ph type="sldNum" sz="quarter" idx="5"/>
          </p:nvPr>
        </p:nvSpPr>
        <p:spPr/>
        <p:txBody>
          <a:bodyPr/>
          <a:lstStyle/>
          <a:p>
            <a:fld id="{86689AF9-8242-AB4E-BF72-33C723BBC0DB}" type="slidenum">
              <a:rPr lang="en-GB" smtClean="0"/>
              <a:t>8</a:t>
            </a:fld>
            <a:endParaRPr lang="en-GB"/>
          </a:p>
        </p:txBody>
      </p:sp>
    </p:spTree>
    <p:extLst>
      <p:ext uri="{BB962C8B-B14F-4D97-AF65-F5344CB8AC3E}">
        <p14:creationId xmlns:p14="http://schemas.microsoft.com/office/powerpoint/2010/main" val="421730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ZA"/>
              <a:t>Growth – So, let’s talk about growth. It’s the first tab of our new dashboard and it’s there because we want to see the important stuff first. It’s important because when costs and interest goes up so too must the institution grow, improve and increase its revenue. </a:t>
            </a:r>
          </a:p>
          <a:p>
            <a:endParaRPr lang="en-ZA"/>
          </a:p>
          <a:p>
            <a:endParaRPr lang="en-ZA"/>
          </a:p>
          <a:p>
            <a:pPr marL="0" marR="0" lvl="0" indent="0" algn="l" defTabSz="685983" rtl="0" eaLnBrk="1" fontAlgn="auto" latinLnBrk="0" hangingPunct="1">
              <a:lnSpc>
                <a:spcPct val="100000"/>
              </a:lnSpc>
              <a:spcBef>
                <a:spcPts val="0"/>
              </a:spcBef>
              <a:spcAft>
                <a:spcPts val="0"/>
              </a:spcAft>
              <a:buClrTx/>
              <a:buSzTx/>
              <a:buFontTx/>
              <a:buNone/>
              <a:tabLst/>
              <a:defRPr/>
            </a:pPr>
            <a:r>
              <a:rPr lang="en-ZA"/>
              <a:t>Reg performance – Next, we need to talk about the idea of performance. Performance is how we track registrations day by day. How are we doing, where are the gaps? A major </a:t>
            </a:r>
            <a:r>
              <a:rPr lang="en-ZA" err="1"/>
              <a:t>painpoint</a:t>
            </a:r>
            <a:r>
              <a:rPr lang="en-ZA"/>
              <a:t> that was pointed out was the lack of visibility on registration performance. How can you know what is going on when it is going on when your system has a 24-42 hour delay or you have to request a report from someone else and be at the mercy of their workload and schedule?</a:t>
            </a:r>
          </a:p>
          <a:p>
            <a:endParaRPr lang="en-ZA"/>
          </a:p>
          <a:p>
            <a:endParaRPr lang="en-ZA"/>
          </a:p>
          <a:p>
            <a:pPr marL="0" marR="0" lvl="0" indent="0" algn="l" defTabSz="685983" rtl="0" eaLnBrk="1" fontAlgn="auto" latinLnBrk="0" hangingPunct="1">
              <a:lnSpc>
                <a:spcPct val="100000"/>
              </a:lnSpc>
              <a:spcBef>
                <a:spcPts val="0"/>
              </a:spcBef>
              <a:spcAft>
                <a:spcPts val="0"/>
              </a:spcAft>
              <a:buClrTx/>
              <a:buSzTx/>
              <a:buFontTx/>
              <a:buNone/>
              <a:tabLst/>
              <a:defRPr/>
            </a:pPr>
            <a:r>
              <a:rPr lang="en-ZA"/>
              <a:t>Operations – Operations when focusing on registrations is the logistics and processes that take place during the registration phase. Here you will be able to track metrics and observe patterns. The running of registrations is observed through the operations tab on the insights dashboard. </a:t>
            </a:r>
          </a:p>
          <a:p>
            <a:endParaRPr lang="en-ZA"/>
          </a:p>
          <a:p>
            <a:endParaRPr lang="en-ZA"/>
          </a:p>
          <a:p>
            <a:pPr marL="0" marR="0" lvl="0" indent="0" algn="l" defTabSz="685983" rtl="0" eaLnBrk="1" fontAlgn="auto" latinLnBrk="0" hangingPunct="1">
              <a:lnSpc>
                <a:spcPct val="100000"/>
              </a:lnSpc>
              <a:spcBef>
                <a:spcPts val="0"/>
              </a:spcBef>
              <a:spcAft>
                <a:spcPts val="0"/>
              </a:spcAft>
              <a:buClrTx/>
              <a:buSzTx/>
              <a:buFontTx/>
              <a:buNone/>
              <a:tabLst/>
              <a:defRPr/>
            </a:pPr>
            <a:r>
              <a:rPr lang="en-ZA"/>
              <a:t>Finance – Next, we have the finance tab of the registration insights dashboard. Registrations is arguably the most important stage in the institution experience because this is when students are contracted into their courses. With this information you will be able to outline the entire year to come. </a:t>
            </a:r>
          </a:p>
          <a:p>
            <a:endParaRPr lang="en-ZA"/>
          </a:p>
          <a:p>
            <a:endParaRPr lang="en-ZA"/>
          </a:p>
          <a:p>
            <a:r>
              <a:rPr lang="en-ZA"/>
              <a:t>Subsidy Performance – The murky topic that is institution subsidy. You know you have a target but how does meeting that target guarantee you the money your institution needs? We unlock the mysteries that is the CESM categories and the 4 major areas of study so that decisions can be made in real time and also with the insights of how this will impact the money given to the institution in a few years' time. </a:t>
            </a:r>
          </a:p>
        </p:txBody>
      </p:sp>
      <p:sp>
        <p:nvSpPr>
          <p:cNvPr id="4" name="Slide Number Placeholder 3"/>
          <p:cNvSpPr>
            <a:spLocks noGrp="1"/>
          </p:cNvSpPr>
          <p:nvPr>
            <p:ph type="sldNum" sz="quarter" idx="5"/>
          </p:nvPr>
        </p:nvSpPr>
        <p:spPr/>
        <p:txBody>
          <a:bodyPr/>
          <a:lstStyle/>
          <a:p>
            <a:fld id="{86689AF9-8242-AB4E-BF72-33C723BBC0DB}" type="slidenum">
              <a:rPr lang="en-GB" smtClean="0"/>
              <a:t>9</a:t>
            </a:fld>
            <a:endParaRPr lang="en-GB"/>
          </a:p>
        </p:txBody>
      </p:sp>
    </p:spTree>
    <p:extLst>
      <p:ext uri="{BB962C8B-B14F-4D97-AF65-F5344CB8AC3E}">
        <p14:creationId xmlns:p14="http://schemas.microsoft.com/office/powerpoint/2010/main" val="1224467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b="0" i="0"/>
              <a:t>Ensure compliance and confidence with our audit readiness program tailored for university registration systems. Our solution offers a comprehensive framework to meticulously prepare your institution for audits, seamlessly aligning with regulatory requirements and industry standards. From data integrity checks to process documentation, empower your team to navigate audits effortlessly, safeguarding your institution's reputation and financial integrity.</a:t>
            </a:r>
            <a:endParaRPr lang="en-ZA"/>
          </a:p>
          <a:p>
            <a:endParaRPr lang="en-ZA"/>
          </a:p>
        </p:txBody>
      </p:sp>
      <p:sp>
        <p:nvSpPr>
          <p:cNvPr id="4" name="Slide Number Placeholder 3"/>
          <p:cNvSpPr>
            <a:spLocks noGrp="1"/>
          </p:cNvSpPr>
          <p:nvPr>
            <p:ph type="sldNum" sz="quarter" idx="5"/>
          </p:nvPr>
        </p:nvSpPr>
        <p:spPr/>
        <p:txBody>
          <a:bodyPr/>
          <a:lstStyle/>
          <a:p>
            <a:fld id="{86689AF9-8242-AB4E-BF72-33C723BBC0DB}" type="slidenum">
              <a:rPr lang="en-GB" smtClean="0"/>
              <a:t>10</a:t>
            </a:fld>
            <a:endParaRPr lang="en-GB"/>
          </a:p>
        </p:txBody>
      </p:sp>
    </p:spTree>
    <p:extLst>
      <p:ext uri="{BB962C8B-B14F-4D97-AF65-F5344CB8AC3E}">
        <p14:creationId xmlns:p14="http://schemas.microsoft.com/office/powerpoint/2010/main" val="3444212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accent5"/>
              </a:gs>
              <a:gs pos="99000">
                <a:schemeClr val="tx2"/>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a:t>Presentation Title</a:t>
            </a:r>
            <a:br>
              <a:rPr lang="en-GB"/>
            </a:br>
            <a:r>
              <a:rPr lang="en-GB"/>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a:t>Presentation Sub-Title</a:t>
            </a:r>
          </a:p>
        </p:txBody>
      </p:sp>
    </p:spTree>
    <p:extLst>
      <p:ext uri="{BB962C8B-B14F-4D97-AF65-F5344CB8AC3E}">
        <p14:creationId xmlns:p14="http://schemas.microsoft.com/office/powerpoint/2010/main" val="248437018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1" y="0"/>
            <a:ext cx="6864689"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100000">
                <a:schemeClr val="accent5"/>
              </a:gs>
              <a:gs pos="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a:solidFill>
                  <a:schemeClr val="bg1"/>
                </a:solidFill>
              </a:rPr>
              <a:t>Table of</a:t>
            </a:r>
          </a:p>
          <a:p>
            <a:pPr>
              <a:lnSpc>
                <a:spcPts val="4880"/>
              </a:lnSpc>
            </a:pPr>
            <a:r>
              <a:rPr lang="en-GB" sz="4800" b="1">
                <a:solidFill>
                  <a:schemeClr val="bg1"/>
                </a:solidFill>
              </a:rPr>
              <a:t>Contents</a:t>
            </a:r>
          </a:p>
        </p:txBody>
      </p:sp>
    </p:spTree>
    <p:extLst>
      <p:ext uri="{BB962C8B-B14F-4D97-AF65-F5344CB8AC3E}">
        <p14:creationId xmlns:p14="http://schemas.microsoft.com/office/powerpoint/2010/main" val="188875561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tx2"/>
              </a:gs>
              <a:gs pos="56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tx2"/>
              </a:gs>
              <a:gs pos="65000">
                <a:schemeClr val="accent2"/>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a:solidFill>
                  <a:schemeClr val="bg1"/>
                </a:solidFill>
              </a:rPr>
              <a:t>Table of</a:t>
            </a:r>
          </a:p>
          <a:p>
            <a:pPr>
              <a:lnSpc>
                <a:spcPts val="4880"/>
              </a:lnSpc>
            </a:pPr>
            <a:r>
              <a:rPr lang="en-GB" sz="4800" b="1">
                <a:solidFill>
                  <a:schemeClr val="bg1"/>
                </a:solidFill>
              </a:rPr>
              <a:t>Contents</a:t>
            </a:r>
          </a:p>
        </p:txBody>
      </p:sp>
    </p:spTree>
    <p:extLst>
      <p:ext uri="{BB962C8B-B14F-4D97-AF65-F5344CB8AC3E}">
        <p14:creationId xmlns:p14="http://schemas.microsoft.com/office/powerpoint/2010/main" val="13450162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accent3"/>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1"/>
              </a:gs>
              <a:gs pos="64000">
                <a:schemeClr val="accent3"/>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a:solidFill>
                  <a:schemeClr val="bg1"/>
                </a:solidFill>
              </a:rPr>
              <a:t>Table of</a:t>
            </a:r>
          </a:p>
          <a:p>
            <a:pPr>
              <a:lnSpc>
                <a:spcPts val="4880"/>
              </a:lnSpc>
            </a:pPr>
            <a:r>
              <a:rPr lang="en-GB" sz="4800" b="1">
                <a:solidFill>
                  <a:schemeClr val="bg1"/>
                </a:solidFill>
              </a:rPr>
              <a:t>Contents</a:t>
            </a:r>
          </a:p>
        </p:txBody>
      </p:sp>
    </p:spTree>
    <p:extLst>
      <p:ext uri="{BB962C8B-B14F-4D97-AF65-F5344CB8AC3E}">
        <p14:creationId xmlns:p14="http://schemas.microsoft.com/office/powerpoint/2010/main" val="163782124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5A2F92"/>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1"/>
              </a:gs>
              <a:gs pos="63000">
                <a:srgbClr val="5A2F92"/>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a:solidFill>
                  <a:schemeClr val="bg1"/>
                </a:solidFill>
              </a:rPr>
              <a:t>Table of</a:t>
            </a:r>
          </a:p>
          <a:p>
            <a:pPr>
              <a:lnSpc>
                <a:spcPts val="4880"/>
              </a:lnSpc>
            </a:pPr>
            <a:r>
              <a:rPr lang="en-GB" sz="4800" b="1">
                <a:solidFill>
                  <a:schemeClr val="bg1"/>
                </a:solidFill>
              </a:rPr>
              <a:t>Contents</a:t>
            </a:r>
          </a:p>
        </p:txBody>
      </p:sp>
    </p:spTree>
    <p:extLst>
      <p:ext uri="{BB962C8B-B14F-4D97-AF65-F5344CB8AC3E}">
        <p14:creationId xmlns:p14="http://schemas.microsoft.com/office/powerpoint/2010/main" val="346729758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E60088"/>
              </a:gs>
              <a:gs pos="54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5A2F92"/>
              </a:gs>
              <a:gs pos="100000">
                <a:srgbClr val="E6008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a:solidFill>
                  <a:schemeClr val="bg1"/>
                </a:solidFill>
              </a:rPr>
              <a:t>Table of</a:t>
            </a:r>
          </a:p>
          <a:p>
            <a:pPr>
              <a:lnSpc>
                <a:spcPts val="4880"/>
              </a:lnSpc>
            </a:pPr>
            <a:r>
              <a:rPr lang="en-GB" sz="4800" b="1">
                <a:solidFill>
                  <a:schemeClr val="bg1"/>
                </a:solidFill>
              </a:rPr>
              <a:t>Contents</a:t>
            </a:r>
          </a:p>
        </p:txBody>
      </p:sp>
    </p:spTree>
    <p:extLst>
      <p:ext uri="{BB962C8B-B14F-4D97-AF65-F5344CB8AC3E}">
        <p14:creationId xmlns:p14="http://schemas.microsoft.com/office/powerpoint/2010/main" val="422969944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4"/>
              </a:gs>
              <a:gs pos="99000">
                <a:srgbClr val="A6CE3C"/>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a:solidFill>
                  <a:schemeClr val="bg1"/>
                </a:solidFill>
              </a:rPr>
              <a:t>Table of</a:t>
            </a:r>
          </a:p>
          <a:p>
            <a:pPr>
              <a:lnSpc>
                <a:spcPts val="4880"/>
              </a:lnSpc>
            </a:pPr>
            <a:r>
              <a:rPr lang="en-GB" sz="4800" b="1">
                <a:solidFill>
                  <a:schemeClr val="bg1"/>
                </a:solidFill>
              </a:rPr>
              <a:t>Contents</a:t>
            </a:r>
          </a:p>
        </p:txBody>
      </p:sp>
    </p:spTree>
    <p:extLst>
      <p:ext uri="{BB962C8B-B14F-4D97-AF65-F5344CB8AC3E}">
        <p14:creationId xmlns:p14="http://schemas.microsoft.com/office/powerpoint/2010/main" val="383713493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2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D00A54"/>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a:solidFill>
                  <a:schemeClr val="bg1"/>
                </a:solidFill>
              </a:rPr>
              <a:t>Table of</a:t>
            </a:r>
          </a:p>
          <a:p>
            <a:pPr>
              <a:lnSpc>
                <a:spcPts val="4880"/>
              </a:lnSpc>
            </a:pPr>
            <a:r>
              <a:rPr lang="en-GB" sz="4800" b="1">
                <a:solidFill>
                  <a:schemeClr val="bg1"/>
                </a:solidFill>
              </a:rPr>
              <a:t>Contents</a:t>
            </a:r>
          </a:p>
        </p:txBody>
      </p:sp>
    </p:spTree>
    <p:extLst>
      <p:ext uri="{BB962C8B-B14F-4D97-AF65-F5344CB8AC3E}">
        <p14:creationId xmlns:p14="http://schemas.microsoft.com/office/powerpoint/2010/main" val="7856541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1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EF4136"/>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a:solidFill>
                  <a:schemeClr val="bg1"/>
                </a:solidFill>
              </a:rPr>
              <a:t>Table of</a:t>
            </a:r>
          </a:p>
          <a:p>
            <a:pPr>
              <a:lnSpc>
                <a:spcPts val="4880"/>
              </a:lnSpc>
            </a:pPr>
            <a:r>
              <a:rPr lang="en-GB" sz="4800" b="1">
                <a:solidFill>
                  <a:schemeClr val="bg1"/>
                </a:solidFill>
              </a:rPr>
              <a:t>Contents</a:t>
            </a:r>
          </a:p>
        </p:txBody>
      </p:sp>
    </p:spTree>
    <p:extLst>
      <p:ext uri="{BB962C8B-B14F-4D97-AF65-F5344CB8AC3E}">
        <p14:creationId xmlns:p14="http://schemas.microsoft.com/office/powerpoint/2010/main" val="97788357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0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E60088"/>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a:solidFill>
                  <a:schemeClr val="bg1"/>
                </a:solidFill>
              </a:rPr>
              <a:t>Table of</a:t>
            </a:r>
          </a:p>
          <a:p>
            <a:pPr>
              <a:lnSpc>
                <a:spcPts val="4880"/>
              </a:lnSpc>
            </a:pPr>
            <a:r>
              <a:rPr lang="en-GB" sz="4800" b="1">
                <a:solidFill>
                  <a:schemeClr val="bg1"/>
                </a:solidFill>
              </a:rPr>
              <a:t>Contents</a:t>
            </a:r>
          </a:p>
        </p:txBody>
      </p:sp>
    </p:spTree>
    <p:extLst>
      <p:ext uri="{BB962C8B-B14F-4D97-AF65-F5344CB8AC3E}">
        <p14:creationId xmlns:p14="http://schemas.microsoft.com/office/powerpoint/2010/main" val="17883978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Title Slide">
    <p:bg>
      <p:bgPr>
        <a:solidFill>
          <a:schemeClr val="bg1"/>
        </a:solidFill>
        <a:effectLst/>
      </p:bgPr>
    </p:bg>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303213" y="3561080"/>
            <a:ext cx="8532812" cy="807720"/>
          </a:xfrm>
        </p:spPr>
        <p:txBody>
          <a:bodyPr/>
          <a:lstStyle>
            <a:lvl1pPr algn="r">
              <a:lnSpc>
                <a:spcPct val="100000"/>
              </a:lnSpc>
              <a:defRPr sz="2400">
                <a:solidFill>
                  <a:schemeClr val="tx2"/>
                </a:solidFill>
              </a:defRPr>
            </a:lvl1pPr>
          </a:lstStyle>
          <a:p>
            <a:r>
              <a:rPr lang="en-GB"/>
              <a:t>Section Title</a:t>
            </a:r>
          </a:p>
        </p:txBody>
      </p:sp>
      <p:sp>
        <p:nvSpPr>
          <p:cNvPr id="4" name="Picture Placeholder 2">
            <a:extLst>
              <a:ext uri="{FF2B5EF4-FFF2-40B4-BE49-F238E27FC236}">
                <a16:creationId xmlns:a16="http://schemas.microsoft.com/office/drawing/2014/main" id="{61CA5947-19AD-2E7B-1A0A-BCAF6A559114}"/>
              </a:ext>
            </a:extLst>
          </p:cNvPr>
          <p:cNvSpPr>
            <a:spLocks noGrp="1"/>
          </p:cNvSpPr>
          <p:nvPr>
            <p:ph type="pic" sz="quarter" idx="10"/>
          </p:nvPr>
        </p:nvSpPr>
        <p:spPr>
          <a:xfrm>
            <a:off x="0" y="0"/>
            <a:ext cx="9144000" cy="3560763"/>
          </a:xfrm>
          <a:solidFill>
            <a:schemeClr val="tx1">
              <a:lumMod val="20000"/>
              <a:lumOff val="80000"/>
            </a:schemeClr>
          </a:solidFill>
        </p:spPr>
        <p:txBody>
          <a:bodyPr anchor="ctr"/>
          <a:lstStyle>
            <a:lvl1pPr algn="ctr">
              <a:defRPr/>
            </a:lvl1pPr>
          </a:lstStyle>
          <a:p>
            <a:endParaRPr lang="en-GB"/>
          </a:p>
        </p:txBody>
      </p:sp>
    </p:spTree>
    <p:extLst>
      <p:ext uri="{BB962C8B-B14F-4D97-AF65-F5344CB8AC3E}">
        <p14:creationId xmlns:p14="http://schemas.microsoft.com/office/powerpoint/2010/main" val="4198011625"/>
      </p:ext>
    </p:extLst>
  </p:cSld>
  <p:clrMapOvr>
    <a:masterClrMapping/>
  </p:clrMapOvr>
  <p:extLst>
    <p:ext uri="{DCECCB84-F9BA-43D5-87BE-67443E8EF086}">
      <p15:sldGuideLst xmlns:p15="http://schemas.microsoft.com/office/powerpoint/2012/main">
        <p15:guide id="3" orient="horz" pos="80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tx2"/>
              </a:gs>
              <a:gs pos="99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tx2"/>
              </a:gs>
              <a:gs pos="98000">
                <a:schemeClr val="accent2"/>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a:t>Presentation Title</a:t>
            </a:r>
            <a:br>
              <a:rPr lang="en-GB"/>
            </a:br>
            <a:r>
              <a:rPr lang="en-GB"/>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a:t>Presentation Sub-Title</a:t>
            </a:r>
          </a:p>
        </p:txBody>
      </p:sp>
    </p:spTree>
    <p:extLst>
      <p:ext uri="{BB962C8B-B14F-4D97-AF65-F5344CB8AC3E}">
        <p14:creationId xmlns:p14="http://schemas.microsoft.com/office/powerpoint/2010/main" val="11343057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6541-CB9F-051C-1621-1E023B0D891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413ABBD-5EBA-C2AC-6C04-C6EDDD8C9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9E9F69F-3D13-8556-0777-48B4289F3AE0}"/>
              </a:ext>
            </a:extLst>
          </p:cNvPr>
          <p:cNvSpPr>
            <a:spLocks noGrp="1"/>
          </p:cNvSpPr>
          <p:nvPr>
            <p:ph type="dt" sz="half" idx="10"/>
          </p:nvPr>
        </p:nvSpPr>
        <p:spPr/>
        <p:txBody>
          <a:bodyPr/>
          <a:lstStyle/>
          <a:p>
            <a:fld id="{E4458189-BA26-49C3-AE3A-AB3CEE004BF8}" type="datetimeFigureOut">
              <a:rPr lang="en-ZA" smtClean="0"/>
              <a:t>2024/03/02</a:t>
            </a:fld>
            <a:endParaRPr lang="en-ZA"/>
          </a:p>
        </p:txBody>
      </p:sp>
      <p:sp>
        <p:nvSpPr>
          <p:cNvPr id="5" name="Footer Placeholder 4">
            <a:extLst>
              <a:ext uri="{FF2B5EF4-FFF2-40B4-BE49-F238E27FC236}">
                <a16:creationId xmlns:a16="http://schemas.microsoft.com/office/drawing/2014/main" id="{482D611D-FF0B-49F5-F23B-89747A644B1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20506DE-2B43-2348-CFA6-B6FC2FB13661}"/>
              </a:ext>
            </a:extLst>
          </p:cNvPr>
          <p:cNvSpPr>
            <a:spLocks noGrp="1"/>
          </p:cNvSpPr>
          <p:nvPr>
            <p:ph type="sldNum" sz="quarter" idx="12"/>
          </p:nvPr>
        </p:nvSpPr>
        <p:spPr/>
        <p:txBody>
          <a:bodyPr/>
          <a:lstStyle/>
          <a:p>
            <a:fld id="{4DB936DD-CA85-41B0-A8E7-6FB38E4F84EA}" type="slidenum">
              <a:rPr lang="en-ZA" smtClean="0"/>
              <a:t>‹#›</a:t>
            </a:fld>
            <a:endParaRPr lang="en-ZA"/>
          </a:p>
        </p:txBody>
      </p:sp>
    </p:spTree>
    <p:extLst>
      <p:ext uri="{BB962C8B-B14F-4D97-AF65-F5344CB8AC3E}">
        <p14:creationId xmlns:p14="http://schemas.microsoft.com/office/powerpoint/2010/main" val="3444433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D8FD-D214-99FD-D98A-F20B0BE1EE5F}"/>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AA693A6-FE5D-0E49-EB30-E1074A49AE95}"/>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53A2B3E1-9301-887D-6D69-3687EB070AA0}"/>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26FE6AB-7F10-02C2-9B4E-DAE32DE297FB}"/>
              </a:ext>
            </a:extLst>
          </p:cNvPr>
          <p:cNvSpPr>
            <a:spLocks noGrp="1"/>
          </p:cNvSpPr>
          <p:nvPr>
            <p:ph type="dt" sz="half" idx="10"/>
          </p:nvPr>
        </p:nvSpPr>
        <p:spPr/>
        <p:txBody>
          <a:bodyPr/>
          <a:lstStyle/>
          <a:p>
            <a:fld id="{E4458189-BA26-49C3-AE3A-AB3CEE004BF8}" type="datetimeFigureOut">
              <a:rPr lang="en-ZA" smtClean="0"/>
              <a:t>2024/03/02</a:t>
            </a:fld>
            <a:endParaRPr lang="en-ZA"/>
          </a:p>
        </p:txBody>
      </p:sp>
      <p:sp>
        <p:nvSpPr>
          <p:cNvPr id="6" name="Footer Placeholder 5">
            <a:extLst>
              <a:ext uri="{FF2B5EF4-FFF2-40B4-BE49-F238E27FC236}">
                <a16:creationId xmlns:a16="http://schemas.microsoft.com/office/drawing/2014/main" id="{6BB8C689-4087-8B14-8667-DF3E12278F37}"/>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34EA7FD-C09F-6DEC-394B-E2C97801C342}"/>
              </a:ext>
            </a:extLst>
          </p:cNvPr>
          <p:cNvSpPr>
            <a:spLocks noGrp="1"/>
          </p:cNvSpPr>
          <p:nvPr>
            <p:ph type="sldNum" sz="quarter" idx="12"/>
          </p:nvPr>
        </p:nvSpPr>
        <p:spPr/>
        <p:txBody>
          <a:bodyPr/>
          <a:lstStyle/>
          <a:p>
            <a:fld id="{4DB936DD-CA85-41B0-A8E7-6FB38E4F84EA}" type="slidenum">
              <a:rPr lang="en-ZA" smtClean="0"/>
              <a:t>‹#›</a:t>
            </a:fld>
            <a:endParaRPr lang="en-ZA"/>
          </a:p>
        </p:txBody>
      </p:sp>
    </p:spTree>
    <p:extLst>
      <p:ext uri="{BB962C8B-B14F-4D97-AF65-F5344CB8AC3E}">
        <p14:creationId xmlns:p14="http://schemas.microsoft.com/office/powerpoint/2010/main" val="2921338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5C027-E368-47FE-836E-7C6A367BAFFA}" type="datetimeFigureOut">
              <a:rPr lang="en-IN" smtClean="0"/>
              <a:t>02-03-2024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1176E314-A882-40FB-B535-698518F98BCB}" type="slidenum">
              <a:rPr lang="en-IN" smtClean="0"/>
              <a:t>‹#›</a:t>
            </a:fld>
            <a:endParaRPr lang="en-IN"/>
          </a:p>
        </p:txBody>
      </p:sp>
    </p:spTree>
    <p:extLst>
      <p:ext uri="{BB962C8B-B14F-4D97-AF65-F5344CB8AC3E}">
        <p14:creationId xmlns:p14="http://schemas.microsoft.com/office/powerpoint/2010/main" val="4189180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04909F-A0E7-4F41-8F6D-DBD0C8513585}"/>
              </a:ext>
            </a:extLst>
          </p:cNvPr>
          <p:cNvSpPr/>
          <p:nvPr userDrawn="1"/>
        </p:nvSpPr>
        <p:spPr>
          <a:xfrm>
            <a:off x="0" y="0"/>
            <a:ext cx="9144000" cy="4368800"/>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78146302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033D88-A303-2CB2-46B2-78748833AFE8}"/>
              </a:ext>
            </a:extLst>
          </p:cNvPr>
          <p:cNvSpPr/>
          <p:nvPr userDrawn="1"/>
        </p:nvSpPr>
        <p:spPr>
          <a:xfrm>
            <a:off x="0" y="0"/>
            <a:ext cx="9144000" cy="4368800"/>
          </a:xfrm>
          <a:prstGeom prst="rect">
            <a:avLst/>
          </a:prstGeom>
          <a:gradFill flip="none" rotWithShape="1">
            <a:gsLst>
              <a:gs pos="0">
                <a:schemeClr val="tx2"/>
              </a:gs>
              <a:gs pos="56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80322029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157CA6-10BD-1DD8-A523-D2C5947776F9}"/>
              </a:ext>
            </a:extLst>
          </p:cNvPr>
          <p:cNvSpPr/>
          <p:nvPr userDrawn="1"/>
        </p:nvSpPr>
        <p:spPr>
          <a:xfrm>
            <a:off x="0" y="0"/>
            <a:ext cx="9144000" cy="4368800"/>
          </a:xfrm>
          <a:prstGeom prst="rect">
            <a:avLst/>
          </a:prstGeom>
          <a:gradFill flip="none" rotWithShape="1">
            <a:gsLst>
              <a:gs pos="0">
                <a:schemeClr val="accent3"/>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96710319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880396-0AF5-CC28-24D1-0C99BA8927A5}"/>
              </a:ext>
            </a:extLst>
          </p:cNvPr>
          <p:cNvSpPr/>
          <p:nvPr userDrawn="1"/>
        </p:nvSpPr>
        <p:spPr>
          <a:xfrm>
            <a:off x="0" y="0"/>
            <a:ext cx="9144000" cy="4368800"/>
          </a:xfrm>
          <a:prstGeom prst="rect">
            <a:avLst/>
          </a:prstGeom>
          <a:gradFill flip="none" rotWithShape="1">
            <a:gsLst>
              <a:gs pos="0">
                <a:srgbClr val="5A2F92"/>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14588221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900FA3-99B3-B6DE-AF98-EE49E6B426C9}"/>
              </a:ext>
            </a:extLst>
          </p:cNvPr>
          <p:cNvSpPr/>
          <p:nvPr userDrawn="1"/>
        </p:nvSpPr>
        <p:spPr>
          <a:xfrm>
            <a:off x="0" y="0"/>
            <a:ext cx="9144000" cy="4368800"/>
          </a:xfrm>
          <a:prstGeom prst="rect">
            <a:avLst/>
          </a:prstGeom>
          <a:gradFill flip="none" rotWithShape="1">
            <a:gsLst>
              <a:gs pos="0">
                <a:srgbClr val="E60088"/>
              </a:gs>
              <a:gs pos="54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1716309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A9D3D8-B99B-4E1C-F55F-0CD07616AD69}"/>
              </a:ext>
            </a:extLst>
          </p:cNvPr>
          <p:cNvSpPr/>
          <p:nvPr userDrawn="1"/>
        </p:nvSpPr>
        <p:spPr>
          <a:xfrm>
            <a:off x="0" y="0"/>
            <a:ext cx="9144000" cy="4368800"/>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403111027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286C9A-0AA7-C6F3-3992-75CB423B5898}"/>
              </a:ext>
            </a:extLst>
          </p:cNvPr>
          <p:cNvSpPr/>
          <p:nvPr userDrawn="1"/>
        </p:nvSpPr>
        <p:spPr>
          <a:xfrm>
            <a:off x="0" y="0"/>
            <a:ext cx="9144000" cy="4368800"/>
          </a:xfrm>
          <a:prstGeom prst="rect">
            <a:avLst/>
          </a:prstGeom>
          <a:gradFill flip="none" rotWithShape="1">
            <a:gsLst>
              <a:gs pos="0">
                <a:srgbClr val="FBAD18"/>
              </a:gs>
              <a:gs pos="52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198186351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accent1"/>
              </a:gs>
              <a:gs pos="98000">
                <a:schemeClr val="accent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accent1"/>
              </a:gs>
              <a:gs pos="98000">
                <a:schemeClr val="accent3"/>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a:t>Presentation Title</a:t>
            </a:r>
            <a:br>
              <a:rPr lang="en-GB"/>
            </a:br>
            <a:r>
              <a:rPr lang="en-GB"/>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a:t>Presentation Sub-Title</a:t>
            </a:r>
          </a:p>
        </p:txBody>
      </p:sp>
    </p:spTree>
    <p:extLst>
      <p:ext uri="{BB962C8B-B14F-4D97-AF65-F5344CB8AC3E}">
        <p14:creationId xmlns:p14="http://schemas.microsoft.com/office/powerpoint/2010/main" val="146593984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DEC03D-6442-F120-9EC4-761FF98AFA95}"/>
              </a:ext>
            </a:extLst>
          </p:cNvPr>
          <p:cNvSpPr/>
          <p:nvPr userDrawn="1"/>
        </p:nvSpPr>
        <p:spPr>
          <a:xfrm>
            <a:off x="0" y="0"/>
            <a:ext cx="9144000" cy="4368800"/>
          </a:xfrm>
          <a:prstGeom prst="rect">
            <a:avLst/>
          </a:prstGeom>
          <a:gradFill flip="none" rotWithShape="1">
            <a:gsLst>
              <a:gs pos="0">
                <a:srgbClr val="FBAD18"/>
              </a:gs>
              <a:gs pos="51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91948279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2DEBEA-BF99-0DED-1E1B-DC91C46E29EB}"/>
              </a:ext>
            </a:extLst>
          </p:cNvPr>
          <p:cNvSpPr/>
          <p:nvPr userDrawn="1"/>
        </p:nvSpPr>
        <p:spPr>
          <a:xfrm>
            <a:off x="0" y="0"/>
            <a:ext cx="9144000" cy="4368800"/>
          </a:xfrm>
          <a:prstGeom prst="rect">
            <a:avLst/>
          </a:prstGeom>
          <a:gradFill flip="none" rotWithShape="1">
            <a:gsLst>
              <a:gs pos="0">
                <a:srgbClr val="FBAD18"/>
              </a:gs>
              <a:gs pos="50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49111845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1936583743"/>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303213" y="1741596"/>
            <a:ext cx="8532812" cy="26272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a:t>Click Here to Edit Slide Title</a:t>
            </a:r>
          </a:p>
        </p:txBody>
      </p:sp>
    </p:spTree>
    <p:extLst>
      <p:ext uri="{BB962C8B-B14F-4D97-AF65-F5344CB8AC3E}">
        <p14:creationId xmlns:p14="http://schemas.microsoft.com/office/powerpoint/2010/main" val="175576065"/>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303213" y="1741596"/>
            <a:ext cx="4086225" cy="26272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p:nvPr>
        </p:nvSpPr>
        <p:spPr>
          <a:xfrm>
            <a:off x="4754564" y="1741596"/>
            <a:ext cx="4086225" cy="26272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a:t>Click Here to Edit Slide Title</a:t>
            </a:r>
          </a:p>
        </p:txBody>
      </p:sp>
    </p:spTree>
    <p:extLst>
      <p:ext uri="{BB962C8B-B14F-4D97-AF65-F5344CB8AC3E}">
        <p14:creationId xmlns:p14="http://schemas.microsoft.com/office/powerpoint/2010/main" val="2534716781"/>
      </p:ext>
    </p:extLst>
  </p:cSld>
  <p:clrMapOvr>
    <a:masterClrMapping/>
  </p:clrMapOvr>
  <p:extLst>
    <p:ext uri="{DCECCB84-F9BA-43D5-87BE-67443E8EF086}">
      <p15:sldGuideLst xmlns:p15="http://schemas.microsoft.com/office/powerpoint/2012/main">
        <p15:guide id="4" orient="horz" pos="805" userDrawn="1">
          <p15:clr>
            <a:srgbClr val="FBAE40"/>
          </p15:clr>
        </p15:guide>
        <p15:guide id="9" pos="2765" userDrawn="1">
          <p15:clr>
            <a:srgbClr val="FBAE40"/>
          </p15:clr>
        </p15:guide>
        <p15:guide id="10" pos="2991"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303214" y="1741596"/>
            <a:ext cx="2595562" cy="26272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p:nvPr>
        </p:nvSpPr>
        <p:spPr>
          <a:xfrm>
            <a:off x="3257550" y="1741596"/>
            <a:ext cx="2601913" cy="26272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p:nvPr>
        </p:nvSpPr>
        <p:spPr>
          <a:xfrm>
            <a:off x="6234112" y="1741596"/>
            <a:ext cx="2601913" cy="26272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a:t>Click Here to Edit Slide Title</a:t>
            </a:r>
          </a:p>
        </p:txBody>
      </p:sp>
    </p:spTree>
    <p:extLst>
      <p:ext uri="{BB962C8B-B14F-4D97-AF65-F5344CB8AC3E}">
        <p14:creationId xmlns:p14="http://schemas.microsoft.com/office/powerpoint/2010/main" val="1992159195"/>
      </p:ext>
    </p:extLst>
  </p:cSld>
  <p:clrMapOvr>
    <a:masterClrMapping/>
  </p:clrMapOvr>
  <p:extLst>
    <p:ext uri="{DCECCB84-F9BA-43D5-87BE-67443E8EF086}">
      <p15:sldGuideLst xmlns:p15="http://schemas.microsoft.com/office/powerpoint/2012/main">
        <p15:guide id="4" orient="horz" pos="805" userDrawn="1">
          <p15:clr>
            <a:srgbClr val="FBAE40"/>
          </p15:clr>
        </p15:guide>
        <p15:guide id="11" pos="1826" userDrawn="1">
          <p15:clr>
            <a:srgbClr val="FBAE40"/>
          </p15:clr>
        </p15:guide>
        <p15:guide id="12" pos="2052" userDrawn="1">
          <p15:clr>
            <a:srgbClr val="FBAE40"/>
          </p15:clr>
        </p15:guide>
        <p15:guide id="13" pos="3691" userDrawn="1">
          <p15:clr>
            <a:srgbClr val="FBAE40"/>
          </p15:clr>
        </p15:guide>
        <p15:guide id="14" pos="3921"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p:nvPr>
        </p:nvSpPr>
        <p:spPr>
          <a:xfrm>
            <a:off x="303214" y="1741596"/>
            <a:ext cx="1857374" cy="26272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p:nvPr>
        </p:nvSpPr>
        <p:spPr>
          <a:xfrm>
            <a:off x="2525713" y="1741596"/>
            <a:ext cx="1849435" cy="26272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p:nvPr>
        </p:nvSpPr>
        <p:spPr>
          <a:xfrm>
            <a:off x="4754564" y="1741596"/>
            <a:ext cx="1849436" cy="26272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p:nvPr>
        </p:nvSpPr>
        <p:spPr>
          <a:xfrm>
            <a:off x="6983416" y="1741596"/>
            <a:ext cx="1849436" cy="26272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a:t>Click Here to Edit Slide Title</a:t>
            </a:r>
          </a:p>
        </p:txBody>
      </p:sp>
    </p:spTree>
    <p:extLst>
      <p:ext uri="{BB962C8B-B14F-4D97-AF65-F5344CB8AC3E}">
        <p14:creationId xmlns:p14="http://schemas.microsoft.com/office/powerpoint/2010/main" val="2500039603"/>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303213" y="1649788"/>
            <a:ext cx="8532811"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p:nvPr>
        </p:nvSpPr>
        <p:spPr>
          <a:xfrm>
            <a:off x="303213" y="3201026"/>
            <a:ext cx="8532811"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a:t>Click Here to Edit Slide Title</a:t>
            </a:r>
          </a:p>
        </p:txBody>
      </p:sp>
    </p:spTree>
    <p:extLst>
      <p:ext uri="{BB962C8B-B14F-4D97-AF65-F5344CB8AC3E}">
        <p14:creationId xmlns:p14="http://schemas.microsoft.com/office/powerpoint/2010/main" val="363376837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303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p:nvPr>
        </p:nvSpPr>
        <p:spPr>
          <a:xfrm>
            <a:off x="303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p:nvPr>
        </p:nvSpPr>
        <p:spPr>
          <a:xfrm>
            <a:off x="4748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p:nvPr>
        </p:nvSpPr>
        <p:spPr>
          <a:xfrm>
            <a:off x="4748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a:t>Click Here to Edit Slide Title</a:t>
            </a:r>
          </a:p>
        </p:txBody>
      </p:sp>
    </p:spTree>
    <p:extLst>
      <p:ext uri="{BB962C8B-B14F-4D97-AF65-F5344CB8AC3E}">
        <p14:creationId xmlns:p14="http://schemas.microsoft.com/office/powerpoint/2010/main" val="71153509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2888571"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303214" y="1277939"/>
            <a:ext cx="2222499"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a:t>Click Here to Edit Slide Title</a:t>
            </a:r>
          </a:p>
        </p:txBody>
      </p:sp>
    </p:spTree>
    <p:extLst>
      <p:ext uri="{BB962C8B-B14F-4D97-AF65-F5344CB8AC3E}">
        <p14:creationId xmlns:p14="http://schemas.microsoft.com/office/powerpoint/2010/main" val="19178998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rgbClr val="5A2F92"/>
              </a:gs>
              <a:gs pos="97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44000">
                <a:srgbClr val="5A2F92"/>
              </a:gs>
              <a:gs pos="97000">
                <a:schemeClr val="accent1"/>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a:t>Presentation Title</a:t>
            </a:r>
            <a:br>
              <a:rPr lang="en-GB"/>
            </a:br>
            <a:r>
              <a:rPr lang="en-GB"/>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a:t>Presentation Sub-Title</a:t>
            </a:r>
          </a:p>
        </p:txBody>
      </p:sp>
    </p:spTree>
    <p:extLst>
      <p:ext uri="{BB962C8B-B14F-4D97-AF65-F5344CB8AC3E}">
        <p14:creationId xmlns:p14="http://schemas.microsoft.com/office/powerpoint/2010/main" val="364335107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303213"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6604000" y="1277939"/>
            <a:ext cx="2232025"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a:t>Click Here to Edit Slide Title</a:t>
            </a:r>
          </a:p>
        </p:txBody>
      </p:sp>
    </p:spTree>
    <p:extLst>
      <p:ext uri="{BB962C8B-B14F-4D97-AF65-F5344CB8AC3E}">
        <p14:creationId xmlns:p14="http://schemas.microsoft.com/office/powerpoint/2010/main" val="288850557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59" y="1729082"/>
            <a:ext cx="1940482" cy="1690098"/>
          </a:xfrm>
          <a:prstGeom prst="rect">
            <a:avLst/>
          </a:prstGeom>
        </p:spPr>
      </p:pic>
    </p:spTree>
    <p:extLst>
      <p:ext uri="{BB962C8B-B14F-4D97-AF65-F5344CB8AC3E}">
        <p14:creationId xmlns:p14="http://schemas.microsoft.com/office/powerpoint/2010/main" val="4034230249"/>
      </p:ext>
    </p:extLst>
  </p:cSld>
  <p:clrMapOvr>
    <a:masterClrMapping/>
  </p:clrMapOvr>
  <p:extLst>
    <p:ext uri="{DCECCB84-F9BA-43D5-87BE-67443E8EF086}">
      <p15:sldGuideLst xmlns:p15="http://schemas.microsoft.com/office/powerpoint/2012/main">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39A62-2956-51C0-5859-E2529103F3E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06AEBE5-4B60-F750-56D9-A92EDF5FA5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4795419-5E54-ED02-1F74-8A86CD7911D1}"/>
              </a:ext>
            </a:extLst>
          </p:cNvPr>
          <p:cNvSpPr>
            <a:spLocks noGrp="1"/>
          </p:cNvSpPr>
          <p:nvPr>
            <p:ph type="dt" sz="half" idx="10"/>
          </p:nvPr>
        </p:nvSpPr>
        <p:spPr/>
        <p:txBody>
          <a:bodyPr/>
          <a:lstStyle/>
          <a:p>
            <a:fld id="{06B7CAE0-A592-4959-BC52-F10F73B72028}" type="datetimeFigureOut">
              <a:rPr lang="en-ZA" smtClean="0"/>
              <a:t>2024/03/02</a:t>
            </a:fld>
            <a:endParaRPr lang="en-ZA"/>
          </a:p>
        </p:txBody>
      </p:sp>
      <p:sp>
        <p:nvSpPr>
          <p:cNvPr id="5" name="Footer Placeholder 4">
            <a:extLst>
              <a:ext uri="{FF2B5EF4-FFF2-40B4-BE49-F238E27FC236}">
                <a16:creationId xmlns:a16="http://schemas.microsoft.com/office/drawing/2014/main" id="{10C15BD0-4676-8D19-BA3E-BC888A1459A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E61332E-5CB1-34DE-2E95-E05B4858F471}"/>
              </a:ext>
            </a:extLst>
          </p:cNvPr>
          <p:cNvSpPr>
            <a:spLocks noGrp="1"/>
          </p:cNvSpPr>
          <p:nvPr>
            <p:ph type="sldNum" sz="quarter" idx="12"/>
          </p:nvPr>
        </p:nvSpPr>
        <p:spPr/>
        <p:txBody>
          <a:bodyPr/>
          <a:lstStyle/>
          <a:p>
            <a:fld id="{B0484134-17A7-4336-B3E8-E90615256B44}" type="slidenum">
              <a:rPr lang="en-ZA" smtClean="0"/>
              <a:t>‹#›</a:t>
            </a:fld>
            <a:endParaRPr lang="en-ZA"/>
          </a:p>
        </p:txBody>
      </p:sp>
    </p:spTree>
    <p:extLst>
      <p:ext uri="{BB962C8B-B14F-4D97-AF65-F5344CB8AC3E}">
        <p14:creationId xmlns:p14="http://schemas.microsoft.com/office/powerpoint/2010/main" val="3118560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rgbClr val="E60088"/>
              </a:gs>
              <a:gs pos="100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14000">
                <a:srgbClr val="E60088"/>
              </a:gs>
              <a:gs pos="100000">
                <a:srgbClr val="5A2F92"/>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a:t>Presentation Title</a:t>
            </a:r>
            <a:br>
              <a:rPr lang="en-GB"/>
            </a:br>
            <a:r>
              <a:rPr lang="en-GB"/>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a:t>Presentation Sub-Title</a:t>
            </a:r>
          </a:p>
        </p:txBody>
      </p:sp>
    </p:spTree>
    <p:extLst>
      <p:ext uri="{BB962C8B-B14F-4D97-AF65-F5344CB8AC3E}">
        <p14:creationId xmlns:p14="http://schemas.microsoft.com/office/powerpoint/2010/main" val="42353021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A6CE3C"/>
              </a:gs>
              <a:gs pos="19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100000">
                <a:srgbClr val="A6CE3C"/>
              </a:gs>
              <a:gs pos="0">
                <a:schemeClr val="accent4"/>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a:t>Presentation Title</a:t>
            </a:r>
            <a:br>
              <a:rPr lang="en-GB"/>
            </a:br>
            <a:r>
              <a:rPr lang="en-GB"/>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a:t>Presentation Sub-Title</a:t>
            </a:r>
          </a:p>
        </p:txBody>
      </p:sp>
    </p:spTree>
    <p:extLst>
      <p:ext uri="{BB962C8B-B14F-4D97-AF65-F5344CB8AC3E}">
        <p14:creationId xmlns:p14="http://schemas.microsoft.com/office/powerpoint/2010/main" val="70305733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8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D00A54"/>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a:t>Presentation Title</a:t>
            </a:r>
            <a:br>
              <a:rPr lang="en-GB"/>
            </a:br>
            <a:r>
              <a:rPr lang="en-GB"/>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a:t>Presentation Sub-Title</a:t>
            </a:r>
          </a:p>
        </p:txBody>
      </p:sp>
    </p:spTree>
    <p:extLst>
      <p:ext uri="{BB962C8B-B14F-4D97-AF65-F5344CB8AC3E}">
        <p14:creationId xmlns:p14="http://schemas.microsoft.com/office/powerpoint/2010/main" val="25059446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8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F04C23"/>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a:t>Presentation Title</a:t>
            </a:r>
            <a:br>
              <a:rPr lang="en-GB"/>
            </a:br>
            <a:r>
              <a:rPr lang="en-GB"/>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a:t>Presentation Sub-Title</a:t>
            </a:r>
          </a:p>
        </p:txBody>
      </p:sp>
    </p:spTree>
    <p:extLst>
      <p:ext uri="{BB962C8B-B14F-4D97-AF65-F5344CB8AC3E}">
        <p14:creationId xmlns:p14="http://schemas.microsoft.com/office/powerpoint/2010/main" val="41538663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7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E60088"/>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anchor="b"/>
          <a:lstStyle>
            <a:lvl1pPr>
              <a:lnSpc>
                <a:spcPts val="4860"/>
              </a:lnSpc>
              <a:defRPr sz="4800">
                <a:solidFill>
                  <a:schemeClr val="bg1"/>
                </a:solidFill>
              </a:defRPr>
            </a:lvl1pPr>
          </a:lstStyle>
          <a:p>
            <a:r>
              <a:rPr lang="en-GB"/>
              <a:t>Presentation Title</a:t>
            </a:r>
            <a:br>
              <a:rPr lang="en-GB"/>
            </a:br>
            <a:r>
              <a:rPr lang="en-GB"/>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a:t>Presentation Sub-Title</a:t>
            </a:r>
          </a:p>
        </p:txBody>
      </p:sp>
    </p:spTree>
    <p:extLst>
      <p:ext uri="{BB962C8B-B14F-4D97-AF65-F5344CB8AC3E}">
        <p14:creationId xmlns:p14="http://schemas.microsoft.com/office/powerpoint/2010/main" val="23398662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6.sv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5.png"/><Relationship Id="rId2" Type="http://schemas.openxmlformats.org/officeDocument/2006/relationships/slideLayout" Target="../slideLayouts/slideLayout11.xml"/><Relationship Id="rId16" Type="http://schemas.openxmlformats.org/officeDocument/2006/relationships/image" Target="../media/image4.sv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3.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6.sv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5.pn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4.sv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22908DA-2C9B-7903-B59E-556389996363}"/>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804638" y="307499"/>
            <a:ext cx="1031388" cy="670401"/>
          </a:xfrm>
          <a:prstGeom prst="rect">
            <a:avLst/>
          </a:prstGeom>
        </p:spPr>
      </p:pic>
      <p:pic>
        <p:nvPicPr>
          <p:cNvPr id="10" name="Graphic 9">
            <a:extLst>
              <a:ext uri="{FF2B5EF4-FFF2-40B4-BE49-F238E27FC236}">
                <a16:creationId xmlns:a16="http://schemas.microsoft.com/office/drawing/2014/main" id="{1D960EE8-BD84-2422-3BAD-086D20F5BC4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03213" y="4778644"/>
            <a:ext cx="8532000" cy="67746"/>
          </a:xfrm>
          <a:prstGeom prst="rect">
            <a:avLst/>
          </a:prstGeom>
        </p:spPr>
      </p:pic>
      <p:sp>
        <p:nvSpPr>
          <p:cNvPr id="11" name="TextBox 10">
            <a:extLst>
              <a:ext uri="{FF2B5EF4-FFF2-40B4-BE49-F238E27FC236}">
                <a16:creationId xmlns:a16="http://schemas.microsoft.com/office/drawing/2014/main" id="{86FDD5C0-3687-FA8A-356D-B88FA3D9103C}"/>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a:solidFill>
                  <a:schemeClr val="accent6"/>
                </a:solidFill>
                <a:latin typeface="+mn-lt"/>
                <a:cs typeface="Calibri Light" panose="020F0302020204030204" pitchFamily="34" charset="0"/>
              </a:rPr>
              <a:t>© Copyright Adapt IT Holdings Proprietary Limited (</a:t>
            </a:r>
            <a:r>
              <a:rPr lang="en-US" sz="600" err="1">
                <a:solidFill>
                  <a:schemeClr val="accent6"/>
                </a:solidFill>
                <a:latin typeface="+mn-lt"/>
                <a:cs typeface="Calibri Light" panose="020F0302020204030204" pitchFamily="34" charset="0"/>
              </a:rPr>
              <a:t>www.adaptit.com</a:t>
            </a:r>
            <a:r>
              <a:rPr lang="en-US" sz="600">
                <a:solidFill>
                  <a:schemeClr val="accent6"/>
                </a:solidFill>
                <a:latin typeface="+mn-lt"/>
                <a:cs typeface="Calibri Light" panose="020F0302020204030204" pitchFamily="34" charset="0"/>
              </a:rPr>
              <a:t>). All rights reserved.</a:t>
            </a:r>
            <a:endParaRPr lang="en-ZA" sz="600">
              <a:solidFill>
                <a:schemeClr val="accent6"/>
              </a:solidFill>
              <a:latin typeface="+mn-lt"/>
              <a:cs typeface="Calibri Light" panose="020F0302020204030204" pitchFamily="34" charset="0"/>
            </a:endParaRPr>
          </a:p>
        </p:txBody>
      </p:sp>
      <p:sp>
        <p:nvSpPr>
          <p:cNvPr id="13" name="Rectangle 12">
            <a:extLst>
              <a:ext uri="{FF2B5EF4-FFF2-40B4-BE49-F238E27FC236}">
                <a16:creationId xmlns:a16="http://schemas.microsoft.com/office/drawing/2014/main" id="{33A1D083-3347-7DAB-CAF3-D30C107C3526}"/>
              </a:ext>
            </a:extLst>
          </p:cNvPr>
          <p:cNvSpPr/>
          <p:nvPr userDrawn="1"/>
        </p:nvSpPr>
        <p:spPr>
          <a:xfrm>
            <a:off x="9353405" y="0"/>
            <a:ext cx="593313" cy="593313"/>
          </a:xfrm>
          <a:prstGeom prst="rect">
            <a:avLst/>
          </a:prstGeom>
          <a:solidFill>
            <a:srgbClr val="FBA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B8E1F41-7CD6-F962-0176-50F39BBB4CFD}"/>
              </a:ext>
            </a:extLst>
          </p:cNvPr>
          <p:cNvSpPr/>
          <p:nvPr userDrawn="1"/>
        </p:nvSpPr>
        <p:spPr>
          <a:xfrm>
            <a:off x="9353405" y="650550"/>
            <a:ext cx="593313" cy="593313"/>
          </a:xfrm>
          <a:prstGeom prst="rect">
            <a:avLst/>
          </a:prstGeom>
          <a:solidFill>
            <a:srgbClr val="F04C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0A1B983-6ECD-3B21-D0AC-1BE2C5C9CDFD}"/>
              </a:ext>
            </a:extLst>
          </p:cNvPr>
          <p:cNvSpPr/>
          <p:nvPr userDrawn="1"/>
        </p:nvSpPr>
        <p:spPr>
          <a:xfrm>
            <a:off x="9353405" y="1301100"/>
            <a:ext cx="593313" cy="593313"/>
          </a:xfrm>
          <a:prstGeom prst="rect">
            <a:avLst/>
          </a:prstGeom>
          <a:solidFill>
            <a:srgbClr val="A6C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D81D1B3-3B50-2D70-4C3E-40F68D9132DD}"/>
              </a:ext>
            </a:extLst>
          </p:cNvPr>
          <p:cNvSpPr/>
          <p:nvPr userDrawn="1"/>
        </p:nvSpPr>
        <p:spPr>
          <a:xfrm>
            <a:off x="9353405" y="1951650"/>
            <a:ext cx="593313" cy="593313"/>
          </a:xfrm>
          <a:prstGeom prst="rect">
            <a:avLst/>
          </a:prstGeom>
          <a:solidFill>
            <a:srgbClr val="E6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4D7CB7E-54F8-A48D-9133-C52BC8605F60}"/>
              </a:ext>
            </a:extLst>
          </p:cNvPr>
          <p:cNvSpPr/>
          <p:nvPr userDrawn="1"/>
        </p:nvSpPr>
        <p:spPr>
          <a:xfrm>
            <a:off x="9353405" y="2602200"/>
            <a:ext cx="593313" cy="593313"/>
          </a:xfrm>
          <a:prstGeom prst="rect">
            <a:avLst/>
          </a:prstGeom>
          <a:solidFill>
            <a:srgbClr val="D00A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D698541-3164-95AC-B81A-94CFA81A8C1B}"/>
              </a:ext>
            </a:extLst>
          </p:cNvPr>
          <p:cNvSpPr/>
          <p:nvPr userDrawn="1"/>
        </p:nvSpPr>
        <p:spPr>
          <a:xfrm>
            <a:off x="9353405" y="3252751"/>
            <a:ext cx="593313" cy="593313"/>
          </a:xfrm>
          <a:prstGeom prst="rect">
            <a:avLst/>
          </a:prstGeom>
          <a:solidFill>
            <a:srgbClr val="5A2F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1321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64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805" userDrawn="1">
          <p15:clr>
            <a:srgbClr val="F26B43"/>
          </p15:clr>
        </p15:guide>
        <p15:guide id="10" orient="horz" pos="1780" userDrawn="1">
          <p15:clr>
            <a:srgbClr val="F26B43"/>
          </p15:clr>
        </p15:guide>
        <p15:guide id="11" orient="horz" pos="616" userDrawn="1">
          <p15:clr>
            <a:srgbClr val="F26B43"/>
          </p15:clr>
        </p15:guide>
        <p15:guide id="12" orient="horz" pos="584" userDrawn="1">
          <p15:clr>
            <a:srgbClr val="F26B43"/>
          </p15:clr>
        </p15:guide>
        <p15:guide id="13" orient="horz" pos="486" userDrawn="1">
          <p15:clr>
            <a:srgbClr val="F26B43"/>
          </p15:clr>
        </p15:guide>
        <p15:guide id="14" orient="horz" pos="460" userDrawn="1">
          <p15:clr>
            <a:srgbClr val="F26B43"/>
          </p15:clr>
        </p15:guide>
        <p15:guide id="15" orient="horz" pos="436" userDrawn="1">
          <p15:clr>
            <a:srgbClr val="F26B43"/>
          </p15:clr>
        </p15:guide>
        <p15:guide id="16" orient="horz" pos="310" userDrawn="1">
          <p15:clr>
            <a:srgbClr val="F26B43"/>
          </p15:clr>
        </p15:guide>
        <p15:guide id="17" orient="horz" pos="2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a:t>Click to edit Master title style</a:t>
            </a:r>
            <a:br>
              <a:rPr lang="en-GB"/>
            </a:br>
            <a:r>
              <a:rPr lang="en-GB"/>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a:solidFill>
                  <a:schemeClr val="accent6"/>
                </a:solidFill>
                <a:latin typeface="+mn-lt"/>
                <a:cs typeface="Calibri Light" panose="020F0302020204030204" pitchFamily="34" charset="0"/>
              </a:rPr>
              <a:t>© Copyright Adapt IT Holdings Proprietary Limited (</a:t>
            </a:r>
            <a:r>
              <a:rPr lang="en-US" sz="600" err="1">
                <a:solidFill>
                  <a:schemeClr val="accent6"/>
                </a:solidFill>
                <a:latin typeface="+mn-lt"/>
                <a:cs typeface="Calibri Light" panose="020F0302020204030204" pitchFamily="34" charset="0"/>
              </a:rPr>
              <a:t>www.adaptit.com</a:t>
            </a:r>
            <a:r>
              <a:rPr lang="en-US" sz="600">
                <a:solidFill>
                  <a:schemeClr val="accent6"/>
                </a:solidFill>
                <a:latin typeface="+mn-lt"/>
                <a:cs typeface="Calibri Light" panose="020F0302020204030204" pitchFamily="34" charset="0"/>
              </a:rPr>
              <a:t>). All rights reserved.</a:t>
            </a:r>
            <a:endParaRPr lang="en-ZA" sz="60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5681211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708" r:id="rId10"/>
    <p:sldLayoutId id="2147483709" r:id="rId11"/>
    <p:sldLayoutId id="2147483710" r:id="rId12"/>
    <p:sldLayoutId id="2147483712" r:id="rId13"/>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a:t>Click to edit Master title style</a:t>
            </a:r>
            <a:br>
              <a:rPr lang="en-GB"/>
            </a:br>
            <a:r>
              <a:rPr lang="en-GB"/>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a:solidFill>
                  <a:schemeClr val="accent6"/>
                </a:solidFill>
                <a:latin typeface="+mn-lt"/>
                <a:cs typeface="Calibri Light" panose="020F0302020204030204" pitchFamily="34" charset="0"/>
              </a:rPr>
              <a:t>© Copyright Adapt IT Holdings Proprietary Limited (</a:t>
            </a:r>
            <a:r>
              <a:rPr lang="en-US" sz="600" err="1">
                <a:solidFill>
                  <a:schemeClr val="accent6"/>
                </a:solidFill>
                <a:latin typeface="+mn-lt"/>
                <a:cs typeface="Calibri Light" panose="020F0302020204030204" pitchFamily="34" charset="0"/>
              </a:rPr>
              <a:t>www.adaptit.com</a:t>
            </a:r>
            <a:r>
              <a:rPr lang="en-US" sz="600">
                <a:solidFill>
                  <a:schemeClr val="accent6"/>
                </a:solidFill>
                <a:latin typeface="+mn-lt"/>
                <a:cs typeface="Calibri Light" panose="020F0302020204030204" pitchFamily="34" charset="0"/>
              </a:rPr>
              <a:t>). All rights reserved.</a:t>
            </a:r>
            <a:endParaRPr lang="en-ZA" sz="60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1439662733"/>
      </p:ext>
    </p:extLst>
  </p:cSld>
  <p:clrMap bg1="lt1" tx1="dk1" bg2="lt2" tx2="dk2" accent1="accent1" accent2="accent2" accent3="accent3" accent4="accent4" accent5="accent5" accent6="accent6" hlink="hlink" folHlink="folHlink"/>
  <p:sldLayoutIdLst>
    <p:sldLayoutId id="214748368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11" r:id="rId20"/>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2.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F3B7AD-0116-EA00-7D28-DA29D91FAF95}"/>
              </a:ext>
            </a:extLst>
          </p:cNvPr>
          <p:cNvSpPr>
            <a:spLocks noGrp="1"/>
          </p:cNvSpPr>
          <p:nvPr>
            <p:ph type="title"/>
          </p:nvPr>
        </p:nvSpPr>
        <p:spPr/>
        <p:txBody>
          <a:bodyPr/>
          <a:lstStyle/>
          <a:p>
            <a:r>
              <a:rPr lang="en-GB"/>
              <a:t>Registration insights</a:t>
            </a:r>
          </a:p>
        </p:txBody>
      </p:sp>
      <p:sp>
        <p:nvSpPr>
          <p:cNvPr id="15" name="Text Placeholder 14">
            <a:extLst>
              <a:ext uri="{FF2B5EF4-FFF2-40B4-BE49-F238E27FC236}">
                <a16:creationId xmlns:a16="http://schemas.microsoft.com/office/drawing/2014/main" id="{5D915FD3-826B-4638-FBDB-18379D2A368C}"/>
              </a:ext>
            </a:extLst>
          </p:cNvPr>
          <p:cNvSpPr>
            <a:spLocks noGrp="1"/>
          </p:cNvSpPr>
          <p:nvPr>
            <p:ph type="body" sz="quarter" idx="11"/>
          </p:nvPr>
        </p:nvSpPr>
        <p:spPr/>
        <p:txBody>
          <a:bodyPr/>
          <a:lstStyle/>
          <a:p>
            <a:r>
              <a:rPr lang="en-GB"/>
              <a:t>Feedback on the design thinking sessions</a:t>
            </a:r>
          </a:p>
        </p:txBody>
      </p:sp>
    </p:spTree>
    <p:extLst>
      <p:ext uri="{BB962C8B-B14F-4D97-AF65-F5344CB8AC3E}">
        <p14:creationId xmlns:p14="http://schemas.microsoft.com/office/powerpoint/2010/main" val="2092356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310ED-6B57-C482-E2F2-A303A122ECEF}"/>
              </a:ext>
            </a:extLst>
          </p:cNvPr>
          <p:cNvSpPr>
            <a:spLocks noGrp="1"/>
          </p:cNvSpPr>
          <p:nvPr>
            <p:ph type="title"/>
          </p:nvPr>
        </p:nvSpPr>
        <p:spPr>
          <a:xfrm>
            <a:off x="303212" y="225058"/>
            <a:ext cx="8532812" cy="662483"/>
          </a:xfrm>
        </p:spPr>
        <p:txBody>
          <a:bodyPr/>
          <a:lstStyle/>
          <a:p>
            <a:r>
              <a:rPr lang="en-ZA"/>
              <a:t>Audit Checklist</a:t>
            </a:r>
          </a:p>
        </p:txBody>
      </p:sp>
      <p:pic>
        <p:nvPicPr>
          <p:cNvPr id="5" name="Content Placeholder 4">
            <a:extLst>
              <a:ext uri="{FF2B5EF4-FFF2-40B4-BE49-F238E27FC236}">
                <a16:creationId xmlns:a16="http://schemas.microsoft.com/office/drawing/2014/main" id="{4D3CD706-762B-87AC-64DF-39149B63FDBB}"/>
              </a:ext>
            </a:extLst>
          </p:cNvPr>
          <p:cNvPicPr>
            <a:picLocks noGrp="1" noChangeAspect="1"/>
          </p:cNvPicPr>
          <p:nvPr>
            <p:ph idx="1"/>
          </p:nvPr>
        </p:nvPicPr>
        <p:blipFill>
          <a:blip r:embed="rId3"/>
          <a:stretch>
            <a:fillRect/>
          </a:stretch>
        </p:blipFill>
        <p:spPr>
          <a:xfrm>
            <a:off x="821497" y="771361"/>
            <a:ext cx="7496241" cy="3605540"/>
          </a:xfrm>
        </p:spPr>
      </p:pic>
    </p:spTree>
    <p:extLst>
      <p:ext uri="{BB962C8B-B14F-4D97-AF65-F5344CB8AC3E}">
        <p14:creationId xmlns:p14="http://schemas.microsoft.com/office/powerpoint/2010/main" val="3470459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FFF5-6F23-84A7-653F-BF8F1141024B}"/>
              </a:ext>
            </a:extLst>
          </p:cNvPr>
          <p:cNvSpPr>
            <a:spLocks noGrp="1"/>
          </p:cNvSpPr>
          <p:nvPr>
            <p:ph type="title"/>
          </p:nvPr>
        </p:nvSpPr>
        <p:spPr>
          <a:xfrm>
            <a:off x="303212" y="202387"/>
            <a:ext cx="8532812" cy="662483"/>
          </a:xfrm>
        </p:spPr>
        <p:txBody>
          <a:bodyPr/>
          <a:lstStyle/>
          <a:p>
            <a:r>
              <a:rPr lang="en-ZA"/>
              <a:t>Quota Reallocation</a:t>
            </a:r>
          </a:p>
        </p:txBody>
      </p:sp>
      <p:pic>
        <p:nvPicPr>
          <p:cNvPr id="5" name="Content Placeholder 4">
            <a:extLst>
              <a:ext uri="{FF2B5EF4-FFF2-40B4-BE49-F238E27FC236}">
                <a16:creationId xmlns:a16="http://schemas.microsoft.com/office/drawing/2014/main" id="{A5A3C886-64F3-C89E-0A18-E521BC69BA29}"/>
              </a:ext>
            </a:extLst>
          </p:cNvPr>
          <p:cNvPicPr>
            <a:picLocks noGrp="1" noChangeAspect="1"/>
          </p:cNvPicPr>
          <p:nvPr>
            <p:ph idx="1"/>
          </p:nvPr>
        </p:nvPicPr>
        <p:blipFill>
          <a:blip r:embed="rId3"/>
          <a:stretch>
            <a:fillRect/>
          </a:stretch>
        </p:blipFill>
        <p:spPr>
          <a:xfrm>
            <a:off x="786499" y="755475"/>
            <a:ext cx="7566238" cy="3637312"/>
          </a:xfrm>
        </p:spPr>
      </p:pic>
    </p:spTree>
    <p:extLst>
      <p:ext uri="{BB962C8B-B14F-4D97-AF65-F5344CB8AC3E}">
        <p14:creationId xmlns:p14="http://schemas.microsoft.com/office/powerpoint/2010/main" val="406044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8CB50E-F930-891E-256C-F58336F36327}"/>
              </a:ext>
            </a:extLst>
          </p:cNvPr>
          <p:cNvSpPr>
            <a:spLocks noGrp="1"/>
          </p:cNvSpPr>
          <p:nvPr>
            <p:ph type="title"/>
          </p:nvPr>
        </p:nvSpPr>
        <p:spPr>
          <a:xfrm>
            <a:off x="0" y="765394"/>
            <a:ext cx="9144000" cy="2151227"/>
          </a:xfrm>
        </p:spPr>
        <p:txBody>
          <a:bodyPr vert="horz" lIns="68580" tIns="34290" rIns="68580" bIns="34290" rtlCol="0" anchor="b">
            <a:normAutofit/>
          </a:bodyPr>
          <a:lstStyle/>
          <a:p>
            <a:pPr>
              <a:lnSpc>
                <a:spcPts val="2260"/>
              </a:lnSpc>
            </a:pPr>
            <a:r>
              <a:rPr lang="en-US" sz="3000"/>
              <a:t>	Growth</a:t>
            </a:r>
          </a:p>
        </p:txBody>
      </p:sp>
    </p:spTree>
    <p:extLst>
      <p:ext uri="{BB962C8B-B14F-4D97-AF65-F5344CB8AC3E}">
        <p14:creationId xmlns:p14="http://schemas.microsoft.com/office/powerpoint/2010/main" val="1208866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848AB56-DADA-2B66-62BD-B9A45AF1E875}"/>
              </a:ext>
            </a:extLst>
          </p:cNvPr>
          <p:cNvPicPr>
            <a:picLocks noGrp="1" noChangeAspect="1"/>
          </p:cNvPicPr>
          <p:nvPr>
            <p:ph idx="1"/>
          </p:nvPr>
        </p:nvPicPr>
        <p:blipFill>
          <a:blip r:embed="rId3"/>
          <a:stretch>
            <a:fillRect/>
          </a:stretch>
        </p:blipFill>
        <p:spPr>
          <a:xfrm>
            <a:off x="207879" y="61414"/>
            <a:ext cx="2609514" cy="1969292"/>
          </a:xfrm>
        </p:spPr>
      </p:pic>
      <p:pic>
        <p:nvPicPr>
          <p:cNvPr id="11" name="Picture 10">
            <a:extLst>
              <a:ext uri="{FF2B5EF4-FFF2-40B4-BE49-F238E27FC236}">
                <a16:creationId xmlns:a16="http://schemas.microsoft.com/office/drawing/2014/main" id="{40C66D9E-0377-36E7-3E56-2117410073C1}"/>
              </a:ext>
            </a:extLst>
          </p:cNvPr>
          <p:cNvPicPr>
            <a:picLocks noChangeAspect="1"/>
          </p:cNvPicPr>
          <p:nvPr/>
        </p:nvPicPr>
        <p:blipFill>
          <a:blip r:embed="rId4"/>
          <a:stretch>
            <a:fillRect/>
          </a:stretch>
        </p:blipFill>
        <p:spPr>
          <a:xfrm>
            <a:off x="5774069" y="0"/>
            <a:ext cx="2316718" cy="5148263"/>
          </a:xfrm>
          <a:prstGeom prst="rect">
            <a:avLst/>
          </a:prstGeom>
        </p:spPr>
      </p:pic>
      <p:pic>
        <p:nvPicPr>
          <p:cNvPr id="13" name="Picture 12">
            <a:extLst>
              <a:ext uri="{FF2B5EF4-FFF2-40B4-BE49-F238E27FC236}">
                <a16:creationId xmlns:a16="http://schemas.microsoft.com/office/drawing/2014/main" id="{C254709F-A221-3F5A-CB16-ABA366BE9B16}"/>
              </a:ext>
            </a:extLst>
          </p:cNvPr>
          <p:cNvPicPr>
            <a:picLocks noChangeAspect="1"/>
          </p:cNvPicPr>
          <p:nvPr/>
        </p:nvPicPr>
        <p:blipFill>
          <a:blip r:embed="rId5"/>
          <a:stretch>
            <a:fillRect/>
          </a:stretch>
        </p:blipFill>
        <p:spPr>
          <a:xfrm>
            <a:off x="207879" y="2095648"/>
            <a:ext cx="2609514" cy="2332570"/>
          </a:xfrm>
          <a:prstGeom prst="rect">
            <a:avLst/>
          </a:prstGeom>
        </p:spPr>
      </p:pic>
      <p:pic>
        <p:nvPicPr>
          <p:cNvPr id="15" name="Picture 14">
            <a:extLst>
              <a:ext uri="{FF2B5EF4-FFF2-40B4-BE49-F238E27FC236}">
                <a16:creationId xmlns:a16="http://schemas.microsoft.com/office/drawing/2014/main" id="{41D2AB86-14CA-6BD4-9146-30A98F90D76B}"/>
              </a:ext>
            </a:extLst>
          </p:cNvPr>
          <p:cNvPicPr>
            <a:picLocks noChangeAspect="1"/>
          </p:cNvPicPr>
          <p:nvPr/>
        </p:nvPicPr>
        <p:blipFill>
          <a:blip r:embed="rId6"/>
          <a:stretch>
            <a:fillRect/>
          </a:stretch>
        </p:blipFill>
        <p:spPr>
          <a:xfrm>
            <a:off x="3104475" y="-1"/>
            <a:ext cx="2241463" cy="2095649"/>
          </a:xfrm>
          <a:prstGeom prst="rect">
            <a:avLst/>
          </a:prstGeom>
        </p:spPr>
      </p:pic>
      <p:pic>
        <p:nvPicPr>
          <p:cNvPr id="17" name="Picture 16">
            <a:extLst>
              <a:ext uri="{FF2B5EF4-FFF2-40B4-BE49-F238E27FC236}">
                <a16:creationId xmlns:a16="http://schemas.microsoft.com/office/drawing/2014/main" id="{6B7A654D-7FB6-345C-92A2-6B6210FA34F1}"/>
              </a:ext>
            </a:extLst>
          </p:cNvPr>
          <p:cNvPicPr>
            <a:picLocks noChangeAspect="1"/>
          </p:cNvPicPr>
          <p:nvPr/>
        </p:nvPicPr>
        <p:blipFill>
          <a:blip r:embed="rId7"/>
          <a:stretch>
            <a:fillRect/>
          </a:stretch>
        </p:blipFill>
        <p:spPr>
          <a:xfrm>
            <a:off x="2978944" y="2574131"/>
            <a:ext cx="2422625" cy="1854087"/>
          </a:xfrm>
          <a:prstGeom prst="rect">
            <a:avLst/>
          </a:prstGeom>
        </p:spPr>
      </p:pic>
    </p:spTree>
    <p:extLst>
      <p:ext uri="{BB962C8B-B14F-4D97-AF65-F5344CB8AC3E}">
        <p14:creationId xmlns:p14="http://schemas.microsoft.com/office/powerpoint/2010/main" val="91736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8CB50E-F930-891E-256C-F58336F36327}"/>
              </a:ext>
            </a:extLst>
          </p:cNvPr>
          <p:cNvSpPr>
            <a:spLocks noGrp="1"/>
          </p:cNvSpPr>
          <p:nvPr>
            <p:ph type="title"/>
          </p:nvPr>
        </p:nvSpPr>
        <p:spPr>
          <a:xfrm>
            <a:off x="0" y="796926"/>
            <a:ext cx="9144000" cy="2048750"/>
          </a:xfrm>
        </p:spPr>
        <p:txBody>
          <a:bodyPr vert="horz" lIns="68580" tIns="34290" rIns="68580" bIns="34290" rtlCol="0" anchor="b">
            <a:normAutofit/>
          </a:bodyPr>
          <a:lstStyle/>
          <a:p>
            <a:pPr>
              <a:lnSpc>
                <a:spcPts val="2260"/>
              </a:lnSpc>
            </a:pPr>
            <a:r>
              <a:rPr lang="en-US" sz="3000"/>
              <a:t>	Performance</a:t>
            </a:r>
          </a:p>
        </p:txBody>
      </p:sp>
    </p:spTree>
    <p:extLst>
      <p:ext uri="{BB962C8B-B14F-4D97-AF65-F5344CB8AC3E}">
        <p14:creationId xmlns:p14="http://schemas.microsoft.com/office/powerpoint/2010/main" val="3512517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CA3CA45-BDB8-A03D-5365-48F393B23F99}"/>
              </a:ext>
            </a:extLst>
          </p:cNvPr>
          <p:cNvPicPr>
            <a:picLocks noGrp="1" noChangeAspect="1"/>
          </p:cNvPicPr>
          <p:nvPr>
            <p:ph idx="1"/>
          </p:nvPr>
        </p:nvPicPr>
        <p:blipFill>
          <a:blip r:embed="rId3"/>
          <a:stretch>
            <a:fillRect/>
          </a:stretch>
        </p:blipFill>
        <p:spPr>
          <a:xfrm>
            <a:off x="0" y="-22225"/>
            <a:ext cx="9144000" cy="4391025"/>
          </a:xfrm>
        </p:spPr>
      </p:pic>
    </p:spTree>
    <p:extLst>
      <p:ext uri="{BB962C8B-B14F-4D97-AF65-F5344CB8AC3E}">
        <p14:creationId xmlns:p14="http://schemas.microsoft.com/office/powerpoint/2010/main" val="1949177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8CB50E-F930-891E-256C-F58336F36327}"/>
              </a:ext>
            </a:extLst>
          </p:cNvPr>
          <p:cNvSpPr>
            <a:spLocks noGrp="1"/>
          </p:cNvSpPr>
          <p:nvPr>
            <p:ph type="title"/>
          </p:nvPr>
        </p:nvSpPr>
        <p:spPr>
          <a:xfrm>
            <a:off x="0" y="796926"/>
            <a:ext cx="9144000" cy="2245819"/>
          </a:xfrm>
        </p:spPr>
        <p:txBody>
          <a:bodyPr vert="horz" lIns="68580" tIns="34290" rIns="68580" bIns="34290" rtlCol="0" anchor="b">
            <a:normAutofit/>
          </a:bodyPr>
          <a:lstStyle/>
          <a:p>
            <a:pPr>
              <a:lnSpc>
                <a:spcPts val="2260"/>
              </a:lnSpc>
            </a:pPr>
            <a:r>
              <a:rPr lang="en-US" sz="3000"/>
              <a:t>	Operations</a:t>
            </a:r>
          </a:p>
        </p:txBody>
      </p:sp>
    </p:spTree>
    <p:extLst>
      <p:ext uri="{BB962C8B-B14F-4D97-AF65-F5344CB8AC3E}">
        <p14:creationId xmlns:p14="http://schemas.microsoft.com/office/powerpoint/2010/main" val="3782474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283FA56-F74F-C240-EDBF-6985F88BCFB5}"/>
              </a:ext>
            </a:extLst>
          </p:cNvPr>
          <p:cNvPicPr>
            <a:picLocks noGrp="1" noChangeAspect="1"/>
          </p:cNvPicPr>
          <p:nvPr>
            <p:ph idx="1"/>
          </p:nvPr>
        </p:nvPicPr>
        <p:blipFill>
          <a:blip r:embed="rId3"/>
          <a:stretch>
            <a:fillRect/>
          </a:stretch>
        </p:blipFill>
        <p:spPr>
          <a:xfrm>
            <a:off x="0" y="2658138"/>
            <a:ext cx="2853055" cy="1795721"/>
          </a:xfrm>
        </p:spPr>
      </p:pic>
      <p:pic>
        <p:nvPicPr>
          <p:cNvPr id="7" name="Picture 6">
            <a:extLst>
              <a:ext uri="{FF2B5EF4-FFF2-40B4-BE49-F238E27FC236}">
                <a16:creationId xmlns:a16="http://schemas.microsoft.com/office/drawing/2014/main" id="{C8F9A726-0D2E-DFBC-632F-AA5C1B1A0568}"/>
              </a:ext>
            </a:extLst>
          </p:cNvPr>
          <p:cNvPicPr>
            <a:picLocks noChangeAspect="1"/>
          </p:cNvPicPr>
          <p:nvPr/>
        </p:nvPicPr>
        <p:blipFill>
          <a:blip r:embed="rId4"/>
          <a:stretch>
            <a:fillRect/>
          </a:stretch>
        </p:blipFill>
        <p:spPr>
          <a:xfrm>
            <a:off x="5200315" y="0"/>
            <a:ext cx="2968038" cy="5148263"/>
          </a:xfrm>
          <a:prstGeom prst="rect">
            <a:avLst/>
          </a:prstGeom>
        </p:spPr>
      </p:pic>
      <p:pic>
        <p:nvPicPr>
          <p:cNvPr id="9" name="Picture 8">
            <a:extLst>
              <a:ext uri="{FF2B5EF4-FFF2-40B4-BE49-F238E27FC236}">
                <a16:creationId xmlns:a16="http://schemas.microsoft.com/office/drawing/2014/main" id="{9BC8B665-5FD5-CA5D-0BE6-86F161C4BFD7}"/>
              </a:ext>
            </a:extLst>
          </p:cNvPr>
          <p:cNvPicPr>
            <a:picLocks noChangeAspect="1"/>
          </p:cNvPicPr>
          <p:nvPr/>
        </p:nvPicPr>
        <p:blipFill>
          <a:blip r:embed="rId5"/>
          <a:stretch>
            <a:fillRect/>
          </a:stretch>
        </p:blipFill>
        <p:spPr>
          <a:xfrm>
            <a:off x="0" y="311888"/>
            <a:ext cx="5087227" cy="1795721"/>
          </a:xfrm>
          <a:prstGeom prst="rect">
            <a:avLst/>
          </a:prstGeom>
        </p:spPr>
      </p:pic>
      <p:pic>
        <p:nvPicPr>
          <p:cNvPr id="11" name="Picture 10">
            <a:extLst>
              <a:ext uri="{FF2B5EF4-FFF2-40B4-BE49-F238E27FC236}">
                <a16:creationId xmlns:a16="http://schemas.microsoft.com/office/drawing/2014/main" id="{9B4F5AFB-E446-F561-4462-64E0C5D5B285}"/>
              </a:ext>
            </a:extLst>
          </p:cNvPr>
          <p:cNvPicPr>
            <a:picLocks noChangeAspect="1"/>
          </p:cNvPicPr>
          <p:nvPr/>
        </p:nvPicPr>
        <p:blipFill>
          <a:blip r:embed="rId6"/>
          <a:stretch>
            <a:fillRect/>
          </a:stretch>
        </p:blipFill>
        <p:spPr>
          <a:xfrm>
            <a:off x="3036260" y="2658138"/>
            <a:ext cx="2050967" cy="1795722"/>
          </a:xfrm>
          <a:prstGeom prst="rect">
            <a:avLst/>
          </a:prstGeom>
        </p:spPr>
      </p:pic>
    </p:spTree>
    <p:extLst>
      <p:ext uri="{BB962C8B-B14F-4D97-AF65-F5344CB8AC3E}">
        <p14:creationId xmlns:p14="http://schemas.microsoft.com/office/powerpoint/2010/main" val="1586609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8CB50E-F930-891E-256C-F58336F36327}"/>
              </a:ext>
            </a:extLst>
          </p:cNvPr>
          <p:cNvSpPr>
            <a:spLocks noGrp="1"/>
          </p:cNvSpPr>
          <p:nvPr>
            <p:ph type="title"/>
          </p:nvPr>
        </p:nvSpPr>
        <p:spPr>
          <a:xfrm>
            <a:off x="0" y="796925"/>
            <a:ext cx="9144000" cy="2277351"/>
          </a:xfrm>
        </p:spPr>
        <p:txBody>
          <a:bodyPr vert="horz" lIns="68580" tIns="34290" rIns="68580" bIns="34290" rtlCol="0" anchor="b">
            <a:normAutofit/>
          </a:bodyPr>
          <a:lstStyle/>
          <a:p>
            <a:pPr>
              <a:lnSpc>
                <a:spcPts val="2260"/>
              </a:lnSpc>
            </a:pPr>
            <a:r>
              <a:rPr lang="en-US" sz="3000"/>
              <a:t>	Finance</a:t>
            </a:r>
          </a:p>
        </p:txBody>
      </p:sp>
    </p:spTree>
    <p:extLst>
      <p:ext uri="{BB962C8B-B14F-4D97-AF65-F5344CB8AC3E}">
        <p14:creationId xmlns:p14="http://schemas.microsoft.com/office/powerpoint/2010/main" val="2946078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A9228B3-5860-8CF1-B70C-54B4DA980AAC}"/>
              </a:ext>
            </a:extLst>
          </p:cNvPr>
          <p:cNvPicPr>
            <a:picLocks noGrp="1" noChangeAspect="1"/>
          </p:cNvPicPr>
          <p:nvPr>
            <p:ph idx="1"/>
          </p:nvPr>
        </p:nvPicPr>
        <p:blipFill>
          <a:blip r:embed="rId3"/>
          <a:stretch>
            <a:fillRect/>
          </a:stretch>
        </p:blipFill>
        <p:spPr>
          <a:xfrm>
            <a:off x="5864642" y="0"/>
            <a:ext cx="2290823" cy="5148263"/>
          </a:xfrm>
        </p:spPr>
      </p:pic>
      <p:pic>
        <p:nvPicPr>
          <p:cNvPr id="7" name="Picture 6">
            <a:extLst>
              <a:ext uri="{FF2B5EF4-FFF2-40B4-BE49-F238E27FC236}">
                <a16:creationId xmlns:a16="http://schemas.microsoft.com/office/drawing/2014/main" id="{9F01B677-0DC6-D368-C5AA-B3D7A60EE953}"/>
              </a:ext>
            </a:extLst>
          </p:cNvPr>
          <p:cNvPicPr>
            <a:picLocks noChangeAspect="1"/>
          </p:cNvPicPr>
          <p:nvPr/>
        </p:nvPicPr>
        <p:blipFill>
          <a:blip r:embed="rId4"/>
          <a:stretch>
            <a:fillRect/>
          </a:stretch>
        </p:blipFill>
        <p:spPr>
          <a:xfrm>
            <a:off x="0" y="197133"/>
            <a:ext cx="5670698" cy="1550323"/>
          </a:xfrm>
          <a:prstGeom prst="rect">
            <a:avLst/>
          </a:prstGeom>
        </p:spPr>
      </p:pic>
      <p:pic>
        <p:nvPicPr>
          <p:cNvPr id="9" name="Picture 8">
            <a:extLst>
              <a:ext uri="{FF2B5EF4-FFF2-40B4-BE49-F238E27FC236}">
                <a16:creationId xmlns:a16="http://schemas.microsoft.com/office/drawing/2014/main" id="{F453A0C6-D03D-6EFD-1B4A-D95E25624F4B}"/>
              </a:ext>
            </a:extLst>
          </p:cNvPr>
          <p:cNvPicPr>
            <a:picLocks noChangeAspect="1"/>
          </p:cNvPicPr>
          <p:nvPr/>
        </p:nvPicPr>
        <p:blipFill>
          <a:blip r:embed="rId5"/>
          <a:stretch>
            <a:fillRect/>
          </a:stretch>
        </p:blipFill>
        <p:spPr>
          <a:xfrm>
            <a:off x="0" y="2185280"/>
            <a:ext cx="3104707" cy="2077765"/>
          </a:xfrm>
          <a:prstGeom prst="rect">
            <a:avLst/>
          </a:prstGeom>
        </p:spPr>
      </p:pic>
      <p:pic>
        <p:nvPicPr>
          <p:cNvPr id="11" name="Picture 10">
            <a:extLst>
              <a:ext uri="{FF2B5EF4-FFF2-40B4-BE49-F238E27FC236}">
                <a16:creationId xmlns:a16="http://schemas.microsoft.com/office/drawing/2014/main" id="{D5571BF8-6D57-BF9B-EEA6-5B9F866D143B}"/>
              </a:ext>
            </a:extLst>
          </p:cNvPr>
          <p:cNvPicPr>
            <a:picLocks noChangeAspect="1"/>
          </p:cNvPicPr>
          <p:nvPr/>
        </p:nvPicPr>
        <p:blipFill>
          <a:blip r:embed="rId6"/>
          <a:stretch>
            <a:fillRect/>
          </a:stretch>
        </p:blipFill>
        <p:spPr>
          <a:xfrm>
            <a:off x="3228789" y="2182095"/>
            <a:ext cx="2441909" cy="2077765"/>
          </a:xfrm>
          <a:prstGeom prst="rect">
            <a:avLst/>
          </a:prstGeom>
        </p:spPr>
      </p:pic>
    </p:spTree>
    <p:extLst>
      <p:ext uri="{BB962C8B-B14F-4D97-AF65-F5344CB8AC3E}">
        <p14:creationId xmlns:p14="http://schemas.microsoft.com/office/powerpoint/2010/main" val="1563148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17765C4-6742-50EE-C5CC-6078FFA8238A}"/>
              </a:ext>
            </a:extLst>
          </p:cNvPr>
          <p:cNvSpPr>
            <a:spLocks noGrp="1"/>
          </p:cNvSpPr>
          <p:nvPr>
            <p:ph sz="quarter" idx="11"/>
          </p:nvPr>
        </p:nvSpPr>
        <p:spPr>
          <a:xfrm>
            <a:off x="3573838" y="2032840"/>
            <a:ext cx="4922057" cy="1988140"/>
          </a:xfrm>
        </p:spPr>
        <p:txBody>
          <a:bodyPr/>
          <a:lstStyle/>
          <a:p>
            <a:r>
              <a:rPr lang="en-US"/>
              <a:t>The Story of Registrations</a:t>
            </a:r>
          </a:p>
          <a:p>
            <a:r>
              <a:rPr lang="en-US"/>
              <a:t>The Design Thinking Workshops</a:t>
            </a:r>
          </a:p>
          <a:p>
            <a:r>
              <a:rPr lang="en-US"/>
              <a:t>How we solved the pain</a:t>
            </a:r>
          </a:p>
          <a:p>
            <a:r>
              <a:rPr lang="en-US"/>
              <a:t>Registrations insights functionality</a:t>
            </a:r>
          </a:p>
          <a:p>
            <a:endParaRPr lang="en-US"/>
          </a:p>
          <a:p>
            <a:endParaRPr lang="en-GB"/>
          </a:p>
        </p:txBody>
      </p:sp>
    </p:spTree>
    <p:extLst>
      <p:ext uri="{BB962C8B-B14F-4D97-AF65-F5344CB8AC3E}">
        <p14:creationId xmlns:p14="http://schemas.microsoft.com/office/powerpoint/2010/main" val="3569995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8CB50E-F930-891E-256C-F58336F36327}"/>
              </a:ext>
            </a:extLst>
          </p:cNvPr>
          <p:cNvSpPr>
            <a:spLocks noGrp="1"/>
          </p:cNvSpPr>
          <p:nvPr>
            <p:ph type="title"/>
          </p:nvPr>
        </p:nvSpPr>
        <p:spPr>
          <a:xfrm>
            <a:off x="0" y="796925"/>
            <a:ext cx="9144000" cy="2316765"/>
          </a:xfrm>
        </p:spPr>
        <p:txBody>
          <a:bodyPr vert="horz" lIns="68580" tIns="34290" rIns="68580" bIns="34290" rtlCol="0" anchor="b">
            <a:normAutofit/>
          </a:bodyPr>
          <a:lstStyle/>
          <a:p>
            <a:pPr>
              <a:lnSpc>
                <a:spcPts val="2260"/>
              </a:lnSpc>
            </a:pPr>
            <a:r>
              <a:rPr lang="en-US" sz="3000"/>
              <a:t>	Subsidy Performance</a:t>
            </a:r>
          </a:p>
        </p:txBody>
      </p:sp>
    </p:spTree>
    <p:extLst>
      <p:ext uri="{BB962C8B-B14F-4D97-AF65-F5344CB8AC3E}">
        <p14:creationId xmlns:p14="http://schemas.microsoft.com/office/powerpoint/2010/main" val="1891157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00D2B0C-870A-0DC5-04AD-AA94BC5C5E76}"/>
              </a:ext>
            </a:extLst>
          </p:cNvPr>
          <p:cNvPicPr>
            <a:picLocks noGrp="1" noChangeAspect="1"/>
          </p:cNvPicPr>
          <p:nvPr>
            <p:ph idx="1"/>
          </p:nvPr>
        </p:nvPicPr>
        <p:blipFill>
          <a:blip r:embed="rId2"/>
          <a:stretch>
            <a:fillRect/>
          </a:stretch>
        </p:blipFill>
        <p:spPr>
          <a:xfrm>
            <a:off x="1166476" y="2399031"/>
            <a:ext cx="7063124" cy="2125712"/>
          </a:xfrm>
        </p:spPr>
      </p:pic>
      <p:pic>
        <p:nvPicPr>
          <p:cNvPr id="7" name="Picture 6">
            <a:extLst>
              <a:ext uri="{FF2B5EF4-FFF2-40B4-BE49-F238E27FC236}">
                <a16:creationId xmlns:a16="http://schemas.microsoft.com/office/drawing/2014/main" id="{95EE5131-6F22-8BD4-9A0E-36AF572548FF}"/>
              </a:ext>
            </a:extLst>
          </p:cNvPr>
          <p:cNvPicPr>
            <a:picLocks noChangeAspect="1"/>
          </p:cNvPicPr>
          <p:nvPr/>
        </p:nvPicPr>
        <p:blipFill>
          <a:blip r:embed="rId3"/>
          <a:stretch>
            <a:fillRect/>
          </a:stretch>
        </p:blipFill>
        <p:spPr>
          <a:xfrm>
            <a:off x="1166476" y="115353"/>
            <a:ext cx="7063124" cy="2289907"/>
          </a:xfrm>
          <a:prstGeom prst="rect">
            <a:avLst/>
          </a:prstGeom>
        </p:spPr>
      </p:pic>
    </p:spTree>
    <p:extLst>
      <p:ext uri="{BB962C8B-B14F-4D97-AF65-F5344CB8AC3E}">
        <p14:creationId xmlns:p14="http://schemas.microsoft.com/office/powerpoint/2010/main" val="3132107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2939C02-2F2D-F80F-E3E9-984FD70F9DDB}"/>
              </a:ext>
            </a:extLst>
          </p:cNvPr>
          <p:cNvPicPr>
            <a:picLocks noGrp="1" noChangeAspect="1"/>
          </p:cNvPicPr>
          <p:nvPr>
            <p:ph idx="1"/>
          </p:nvPr>
        </p:nvPicPr>
        <p:blipFill>
          <a:blip r:embed="rId2"/>
          <a:stretch>
            <a:fillRect/>
          </a:stretch>
        </p:blipFill>
        <p:spPr>
          <a:xfrm>
            <a:off x="68295" y="64984"/>
            <a:ext cx="4031117" cy="2271712"/>
          </a:xfrm>
        </p:spPr>
      </p:pic>
      <p:pic>
        <p:nvPicPr>
          <p:cNvPr id="7" name="Picture 6">
            <a:extLst>
              <a:ext uri="{FF2B5EF4-FFF2-40B4-BE49-F238E27FC236}">
                <a16:creationId xmlns:a16="http://schemas.microsoft.com/office/drawing/2014/main" id="{07815F41-1CB3-89F7-FAEE-EF56938AE5B9}"/>
              </a:ext>
            </a:extLst>
          </p:cNvPr>
          <p:cNvPicPr>
            <a:picLocks noChangeAspect="1"/>
          </p:cNvPicPr>
          <p:nvPr/>
        </p:nvPicPr>
        <p:blipFill>
          <a:blip r:embed="rId3"/>
          <a:stretch>
            <a:fillRect/>
          </a:stretch>
        </p:blipFill>
        <p:spPr>
          <a:xfrm>
            <a:off x="2662610" y="2458820"/>
            <a:ext cx="2460357" cy="1868531"/>
          </a:xfrm>
          <a:prstGeom prst="rect">
            <a:avLst/>
          </a:prstGeom>
        </p:spPr>
      </p:pic>
      <p:pic>
        <p:nvPicPr>
          <p:cNvPr id="9" name="Picture 8">
            <a:extLst>
              <a:ext uri="{FF2B5EF4-FFF2-40B4-BE49-F238E27FC236}">
                <a16:creationId xmlns:a16="http://schemas.microsoft.com/office/drawing/2014/main" id="{7E864A18-9D78-60DD-1865-7652038440AB}"/>
              </a:ext>
            </a:extLst>
          </p:cNvPr>
          <p:cNvPicPr>
            <a:picLocks noChangeAspect="1"/>
          </p:cNvPicPr>
          <p:nvPr/>
        </p:nvPicPr>
        <p:blipFill>
          <a:blip r:embed="rId4"/>
          <a:stretch>
            <a:fillRect/>
          </a:stretch>
        </p:blipFill>
        <p:spPr>
          <a:xfrm>
            <a:off x="37609" y="2377404"/>
            <a:ext cx="2503907" cy="1868531"/>
          </a:xfrm>
          <a:prstGeom prst="rect">
            <a:avLst/>
          </a:prstGeom>
        </p:spPr>
      </p:pic>
      <p:pic>
        <p:nvPicPr>
          <p:cNvPr id="11" name="Picture 10">
            <a:extLst>
              <a:ext uri="{FF2B5EF4-FFF2-40B4-BE49-F238E27FC236}">
                <a16:creationId xmlns:a16="http://schemas.microsoft.com/office/drawing/2014/main" id="{870B02BD-E5C8-60B2-6F6A-9519ECFCCCD9}"/>
              </a:ext>
            </a:extLst>
          </p:cNvPr>
          <p:cNvPicPr>
            <a:picLocks noChangeAspect="1"/>
          </p:cNvPicPr>
          <p:nvPr/>
        </p:nvPicPr>
        <p:blipFill>
          <a:blip r:embed="rId5"/>
          <a:stretch>
            <a:fillRect/>
          </a:stretch>
        </p:blipFill>
        <p:spPr>
          <a:xfrm>
            <a:off x="5883102" y="0"/>
            <a:ext cx="2070298" cy="5148263"/>
          </a:xfrm>
          <a:prstGeom prst="rect">
            <a:avLst/>
          </a:prstGeom>
        </p:spPr>
      </p:pic>
    </p:spTree>
    <p:extLst>
      <p:ext uri="{BB962C8B-B14F-4D97-AF65-F5344CB8AC3E}">
        <p14:creationId xmlns:p14="http://schemas.microsoft.com/office/powerpoint/2010/main" val="928616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8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Hands on a computer keyboard&#10;&#10;Description automatically generated">
            <a:extLst>
              <a:ext uri="{FF2B5EF4-FFF2-40B4-BE49-F238E27FC236}">
                <a16:creationId xmlns:a16="http://schemas.microsoft.com/office/drawing/2014/main" id="{623C3554-2443-F59B-5979-083A97221A26}"/>
              </a:ext>
            </a:extLst>
          </p:cNvPr>
          <p:cNvPicPr>
            <a:picLocks noGrp="1" noChangeAspect="1"/>
          </p:cNvPicPr>
          <p:nvPr>
            <p:ph idx="1"/>
          </p:nvPr>
        </p:nvPicPr>
        <p:blipFill rotWithShape="1">
          <a:blip r:embed="rId2"/>
          <a:srcRect t="5424" b="24212"/>
          <a:stretch/>
        </p:blipFill>
        <p:spPr>
          <a:xfrm>
            <a:off x="20" y="962"/>
            <a:ext cx="9143980" cy="5147300"/>
          </a:xfrm>
          <a:prstGeom prst="rect">
            <a:avLst/>
          </a:prstGeom>
        </p:spPr>
      </p:pic>
    </p:spTree>
    <p:extLst>
      <p:ext uri="{BB962C8B-B14F-4D97-AF65-F5344CB8AC3E}">
        <p14:creationId xmlns:p14="http://schemas.microsoft.com/office/powerpoint/2010/main" val="2783178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E371DB5-69B8-18D7-4A63-EB67F9B9B30C}"/>
              </a:ext>
            </a:extLst>
          </p:cNvPr>
          <p:cNvSpPr txBox="1">
            <a:spLocks/>
          </p:cNvSpPr>
          <p:nvPr/>
        </p:nvSpPr>
        <p:spPr>
          <a:xfrm>
            <a:off x="1515637" y="416633"/>
            <a:ext cx="6112727" cy="37944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200">
                <a:solidFill>
                  <a:srgbClr val="244C5B"/>
                </a:solidFill>
              </a:rPr>
              <a:t>Contributors​</a:t>
            </a:r>
          </a:p>
        </p:txBody>
      </p:sp>
      <p:sp>
        <p:nvSpPr>
          <p:cNvPr id="13" name="TextBox 3">
            <a:extLst>
              <a:ext uri="{FF2B5EF4-FFF2-40B4-BE49-F238E27FC236}">
                <a16:creationId xmlns:a16="http://schemas.microsoft.com/office/drawing/2014/main" id="{16C79134-08AF-08EF-292C-00C0634B34FF}"/>
              </a:ext>
            </a:extLst>
          </p:cNvPr>
          <p:cNvSpPr txBox="1"/>
          <p:nvPr/>
        </p:nvSpPr>
        <p:spPr>
          <a:xfrm flipH="1">
            <a:off x="573802" y="1453417"/>
            <a:ext cx="1995531" cy="43088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00">
                <a:solidFill>
                  <a:srgbClr val="164052"/>
                </a:solidFill>
                <a:latin typeface="+mj-lt"/>
                <a:ea typeface="+mn-lt"/>
                <a:cs typeface="+mn-lt"/>
              </a:rPr>
              <a:t>Pravie Govender Pravie.Govender@adaptit.com</a:t>
            </a:r>
            <a:endParaRPr lang="en-US" sz="1100">
              <a:solidFill>
                <a:srgbClr val="164052"/>
              </a:solidFill>
              <a:latin typeface="+mj-lt"/>
              <a:ea typeface="Roboto"/>
              <a:cs typeface="Roboto"/>
            </a:endParaRPr>
          </a:p>
        </p:txBody>
      </p:sp>
      <p:sp>
        <p:nvSpPr>
          <p:cNvPr id="14" name="TextBox 3">
            <a:extLst>
              <a:ext uri="{FF2B5EF4-FFF2-40B4-BE49-F238E27FC236}">
                <a16:creationId xmlns:a16="http://schemas.microsoft.com/office/drawing/2014/main" id="{1D88E475-1BB0-C481-50B2-21D30495E512}"/>
              </a:ext>
            </a:extLst>
          </p:cNvPr>
          <p:cNvSpPr txBox="1"/>
          <p:nvPr/>
        </p:nvSpPr>
        <p:spPr>
          <a:xfrm flipH="1">
            <a:off x="3539513" y="1453417"/>
            <a:ext cx="1995531" cy="43088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00">
                <a:solidFill>
                  <a:srgbClr val="164052"/>
                </a:solidFill>
                <a:latin typeface="+mj-lt"/>
                <a:ea typeface="+mn-lt"/>
                <a:cs typeface="+mn-lt"/>
              </a:rPr>
              <a:t>Clinton Naidu Clinton.Naidu@adaptit.com</a:t>
            </a:r>
            <a:endParaRPr lang="en-US" sz="1100">
              <a:solidFill>
                <a:srgbClr val="164052"/>
              </a:solidFill>
              <a:latin typeface="+mj-lt"/>
              <a:ea typeface="Roboto"/>
              <a:cs typeface="Calibri"/>
            </a:endParaRPr>
          </a:p>
        </p:txBody>
      </p:sp>
      <p:sp>
        <p:nvSpPr>
          <p:cNvPr id="15" name="TextBox 3">
            <a:extLst>
              <a:ext uri="{FF2B5EF4-FFF2-40B4-BE49-F238E27FC236}">
                <a16:creationId xmlns:a16="http://schemas.microsoft.com/office/drawing/2014/main" id="{C3A48EC1-56FA-639C-6735-7587D1A156DB}"/>
              </a:ext>
            </a:extLst>
          </p:cNvPr>
          <p:cNvSpPr txBox="1"/>
          <p:nvPr/>
        </p:nvSpPr>
        <p:spPr>
          <a:xfrm flipH="1">
            <a:off x="6501007" y="1453417"/>
            <a:ext cx="1995531" cy="43088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00">
                <a:solidFill>
                  <a:srgbClr val="164052"/>
                </a:solidFill>
                <a:latin typeface="+mj-lt"/>
                <a:ea typeface="+mn-lt"/>
                <a:cs typeface="+mn-lt"/>
              </a:rPr>
              <a:t>Linda Putu linda.putu@adaptit.com</a:t>
            </a:r>
            <a:endParaRPr lang="en-US" sz="1100">
              <a:solidFill>
                <a:srgbClr val="164052"/>
              </a:solidFill>
              <a:latin typeface="+mj-lt"/>
              <a:ea typeface="Roboto"/>
              <a:cs typeface="Calibri"/>
            </a:endParaRPr>
          </a:p>
        </p:txBody>
      </p:sp>
      <p:sp>
        <p:nvSpPr>
          <p:cNvPr id="16" name="TextBox 3">
            <a:extLst>
              <a:ext uri="{FF2B5EF4-FFF2-40B4-BE49-F238E27FC236}">
                <a16:creationId xmlns:a16="http://schemas.microsoft.com/office/drawing/2014/main" id="{6848426D-6D58-70E1-9B24-AFC222EAF129}"/>
              </a:ext>
            </a:extLst>
          </p:cNvPr>
          <p:cNvSpPr txBox="1"/>
          <p:nvPr/>
        </p:nvSpPr>
        <p:spPr>
          <a:xfrm flipH="1">
            <a:off x="573802" y="2705536"/>
            <a:ext cx="1995531" cy="43088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00">
                <a:solidFill>
                  <a:srgbClr val="164052"/>
                </a:solidFill>
                <a:latin typeface="+mj-lt"/>
                <a:ea typeface="+mn-lt"/>
                <a:cs typeface="+mn-lt"/>
              </a:rPr>
              <a:t>Thato Mthembu Thato.Mthembu@adaptit.com</a:t>
            </a:r>
          </a:p>
        </p:txBody>
      </p:sp>
      <p:sp>
        <p:nvSpPr>
          <p:cNvPr id="17" name="TextBox 3">
            <a:extLst>
              <a:ext uri="{FF2B5EF4-FFF2-40B4-BE49-F238E27FC236}">
                <a16:creationId xmlns:a16="http://schemas.microsoft.com/office/drawing/2014/main" id="{AE9452FE-0149-516F-5A19-EA6D78BBC0EC}"/>
              </a:ext>
            </a:extLst>
          </p:cNvPr>
          <p:cNvSpPr txBox="1"/>
          <p:nvPr/>
        </p:nvSpPr>
        <p:spPr>
          <a:xfrm flipH="1">
            <a:off x="3434046" y="2705536"/>
            <a:ext cx="2206463" cy="60016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00">
                <a:solidFill>
                  <a:srgbClr val="164052"/>
                </a:solidFill>
                <a:latin typeface="Calibri"/>
                <a:ea typeface="+mn-lt"/>
                <a:cs typeface="Calibri"/>
              </a:rPr>
              <a:t>David Goodrum</a:t>
            </a:r>
            <a:endParaRPr lang="en-US"/>
          </a:p>
          <a:p>
            <a:pPr algn="ctr"/>
            <a:r>
              <a:rPr lang="en-US" sz="1100">
                <a:solidFill>
                  <a:srgbClr val="164052"/>
                </a:solidFill>
                <a:latin typeface="+mj-lt"/>
                <a:ea typeface="+mn-lt"/>
                <a:cs typeface="+mn-lt"/>
              </a:rPr>
              <a:t>david.goodrum@adaptit.com</a:t>
            </a:r>
            <a:endParaRPr lang="en-US"/>
          </a:p>
          <a:p>
            <a:pPr algn="ctr"/>
            <a:endParaRPr lang="en-US" sz="1100">
              <a:solidFill>
                <a:srgbClr val="164052"/>
              </a:solidFill>
              <a:latin typeface="+mj-lt"/>
              <a:ea typeface="+mn-lt"/>
              <a:cs typeface="+mn-lt"/>
            </a:endParaRPr>
          </a:p>
        </p:txBody>
      </p:sp>
      <p:grpSp>
        <p:nvGrpSpPr>
          <p:cNvPr id="18" name="Group 17">
            <a:extLst>
              <a:ext uri="{FF2B5EF4-FFF2-40B4-BE49-F238E27FC236}">
                <a16:creationId xmlns:a16="http://schemas.microsoft.com/office/drawing/2014/main" id="{774D5576-ECF0-7700-C62E-125B30E33506}"/>
              </a:ext>
            </a:extLst>
          </p:cNvPr>
          <p:cNvGrpSpPr/>
          <p:nvPr/>
        </p:nvGrpSpPr>
        <p:grpSpPr>
          <a:xfrm>
            <a:off x="1312066" y="983387"/>
            <a:ext cx="517541" cy="460665"/>
            <a:chOff x="1926018" y="2272350"/>
            <a:chExt cx="677403" cy="602959"/>
          </a:xfrm>
        </p:grpSpPr>
        <p:sp>
          <p:nvSpPr>
            <p:cNvPr id="47" name="Rectangle: Rounded Corners 46">
              <a:extLst>
                <a:ext uri="{FF2B5EF4-FFF2-40B4-BE49-F238E27FC236}">
                  <a16:creationId xmlns:a16="http://schemas.microsoft.com/office/drawing/2014/main" id="{35227D64-59B9-4825-0C52-CF470E7221D0}"/>
                </a:ext>
              </a:extLst>
            </p:cNvPr>
            <p:cNvSpPr/>
            <p:nvPr/>
          </p:nvSpPr>
          <p:spPr>
            <a:xfrm>
              <a:off x="1926018" y="2272350"/>
              <a:ext cx="677403" cy="602959"/>
            </a:xfrm>
            <a:prstGeom prst="roundRect">
              <a:avLst/>
            </a:prstGeom>
            <a:solidFill>
              <a:srgbClr val="31B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00">
                <a:latin typeface="+mj-lt"/>
              </a:endParaRPr>
            </a:p>
          </p:txBody>
        </p:sp>
        <p:pic>
          <p:nvPicPr>
            <p:cNvPr id="48" name="Graphic 14">
              <a:extLst>
                <a:ext uri="{FF2B5EF4-FFF2-40B4-BE49-F238E27FC236}">
                  <a16:creationId xmlns:a16="http://schemas.microsoft.com/office/drawing/2014/main" id="{A244337F-5BF8-F178-1E14-67A46E96BE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5169" y="2373804"/>
              <a:ext cx="419100" cy="400050"/>
            </a:xfrm>
            <a:prstGeom prst="rect">
              <a:avLst/>
            </a:prstGeom>
          </p:spPr>
        </p:pic>
      </p:grpSp>
      <p:grpSp>
        <p:nvGrpSpPr>
          <p:cNvPr id="19" name="Group 18">
            <a:extLst>
              <a:ext uri="{FF2B5EF4-FFF2-40B4-BE49-F238E27FC236}">
                <a16:creationId xmlns:a16="http://schemas.microsoft.com/office/drawing/2014/main" id="{6AC18D16-7395-6EF3-9249-1E241C0B3C6C}"/>
              </a:ext>
            </a:extLst>
          </p:cNvPr>
          <p:cNvGrpSpPr/>
          <p:nvPr/>
        </p:nvGrpSpPr>
        <p:grpSpPr>
          <a:xfrm>
            <a:off x="4277777" y="983387"/>
            <a:ext cx="517541" cy="460665"/>
            <a:chOff x="2069583" y="2415915"/>
            <a:chExt cx="677403" cy="602959"/>
          </a:xfrm>
        </p:grpSpPr>
        <p:sp>
          <p:nvSpPr>
            <p:cNvPr id="45" name="Rectangle: Rounded Corners 44">
              <a:extLst>
                <a:ext uri="{FF2B5EF4-FFF2-40B4-BE49-F238E27FC236}">
                  <a16:creationId xmlns:a16="http://schemas.microsoft.com/office/drawing/2014/main" id="{6E5CA47D-F73B-8E66-421E-C211B8C31703}"/>
                </a:ext>
              </a:extLst>
            </p:cNvPr>
            <p:cNvSpPr/>
            <p:nvPr/>
          </p:nvSpPr>
          <p:spPr>
            <a:xfrm>
              <a:off x="2069583" y="2415915"/>
              <a:ext cx="677403" cy="602959"/>
            </a:xfrm>
            <a:prstGeom prst="roundRect">
              <a:avLst/>
            </a:prstGeom>
            <a:solidFill>
              <a:srgbClr val="31B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00">
                <a:latin typeface="+mj-lt"/>
              </a:endParaRPr>
            </a:p>
          </p:txBody>
        </p:sp>
        <p:pic>
          <p:nvPicPr>
            <p:cNvPr id="46" name="Graphic 14">
              <a:extLst>
                <a:ext uri="{FF2B5EF4-FFF2-40B4-BE49-F238E27FC236}">
                  <a16:creationId xmlns:a16="http://schemas.microsoft.com/office/drawing/2014/main" id="{ED432340-CF73-19E8-7BD4-567F51FB1B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8734" y="2517369"/>
              <a:ext cx="419100" cy="400050"/>
            </a:xfrm>
            <a:prstGeom prst="rect">
              <a:avLst/>
            </a:prstGeom>
          </p:spPr>
        </p:pic>
      </p:grpSp>
      <p:grpSp>
        <p:nvGrpSpPr>
          <p:cNvPr id="20" name="Group 19">
            <a:extLst>
              <a:ext uri="{FF2B5EF4-FFF2-40B4-BE49-F238E27FC236}">
                <a16:creationId xmlns:a16="http://schemas.microsoft.com/office/drawing/2014/main" id="{87F34611-D769-1BB3-9794-B65761AB7891}"/>
              </a:ext>
            </a:extLst>
          </p:cNvPr>
          <p:cNvGrpSpPr/>
          <p:nvPr/>
        </p:nvGrpSpPr>
        <p:grpSpPr>
          <a:xfrm>
            <a:off x="7239271" y="983387"/>
            <a:ext cx="517541" cy="460665"/>
            <a:chOff x="2069583" y="2415915"/>
            <a:chExt cx="677403" cy="602959"/>
          </a:xfrm>
        </p:grpSpPr>
        <p:sp>
          <p:nvSpPr>
            <p:cNvPr id="43" name="Rectangle: Rounded Corners 42">
              <a:extLst>
                <a:ext uri="{FF2B5EF4-FFF2-40B4-BE49-F238E27FC236}">
                  <a16:creationId xmlns:a16="http://schemas.microsoft.com/office/drawing/2014/main" id="{A43AD90E-F3EA-1B5A-F737-1DCC0CCCBCFB}"/>
                </a:ext>
              </a:extLst>
            </p:cNvPr>
            <p:cNvSpPr/>
            <p:nvPr/>
          </p:nvSpPr>
          <p:spPr>
            <a:xfrm>
              <a:off x="2069583" y="2415915"/>
              <a:ext cx="677403" cy="602959"/>
            </a:xfrm>
            <a:prstGeom prst="roundRect">
              <a:avLst/>
            </a:prstGeom>
            <a:solidFill>
              <a:srgbClr val="31B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00">
                <a:latin typeface="+mj-lt"/>
              </a:endParaRPr>
            </a:p>
          </p:txBody>
        </p:sp>
        <p:pic>
          <p:nvPicPr>
            <p:cNvPr id="44" name="Graphic 14">
              <a:extLst>
                <a:ext uri="{FF2B5EF4-FFF2-40B4-BE49-F238E27FC236}">
                  <a16:creationId xmlns:a16="http://schemas.microsoft.com/office/drawing/2014/main" id="{15C15C5F-B441-F4BF-6479-C137E7ACBA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8734" y="2517369"/>
              <a:ext cx="419100" cy="400050"/>
            </a:xfrm>
            <a:prstGeom prst="rect">
              <a:avLst/>
            </a:prstGeom>
          </p:spPr>
        </p:pic>
      </p:grpSp>
      <p:grpSp>
        <p:nvGrpSpPr>
          <p:cNvPr id="21" name="Group 20">
            <a:extLst>
              <a:ext uri="{FF2B5EF4-FFF2-40B4-BE49-F238E27FC236}">
                <a16:creationId xmlns:a16="http://schemas.microsoft.com/office/drawing/2014/main" id="{DA250516-DE14-D9C4-7BFE-225A52AD4FD4}"/>
              </a:ext>
            </a:extLst>
          </p:cNvPr>
          <p:cNvGrpSpPr/>
          <p:nvPr/>
        </p:nvGrpSpPr>
        <p:grpSpPr>
          <a:xfrm>
            <a:off x="1312066" y="2176444"/>
            <a:ext cx="517541" cy="460665"/>
            <a:chOff x="2069583" y="2415915"/>
            <a:chExt cx="677403" cy="602959"/>
          </a:xfrm>
        </p:grpSpPr>
        <p:sp>
          <p:nvSpPr>
            <p:cNvPr id="41" name="Rectangle: Rounded Corners 40">
              <a:extLst>
                <a:ext uri="{FF2B5EF4-FFF2-40B4-BE49-F238E27FC236}">
                  <a16:creationId xmlns:a16="http://schemas.microsoft.com/office/drawing/2014/main" id="{808EFA56-BC58-59F4-8A3D-E162B78FAE50}"/>
                </a:ext>
              </a:extLst>
            </p:cNvPr>
            <p:cNvSpPr/>
            <p:nvPr/>
          </p:nvSpPr>
          <p:spPr>
            <a:xfrm>
              <a:off x="2069583" y="2415915"/>
              <a:ext cx="677403" cy="602959"/>
            </a:xfrm>
            <a:prstGeom prst="roundRect">
              <a:avLst/>
            </a:prstGeom>
            <a:solidFill>
              <a:srgbClr val="31B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00">
                <a:latin typeface="+mj-lt"/>
              </a:endParaRPr>
            </a:p>
          </p:txBody>
        </p:sp>
        <p:pic>
          <p:nvPicPr>
            <p:cNvPr id="42" name="Graphic 14">
              <a:extLst>
                <a:ext uri="{FF2B5EF4-FFF2-40B4-BE49-F238E27FC236}">
                  <a16:creationId xmlns:a16="http://schemas.microsoft.com/office/drawing/2014/main" id="{94C90847-47A9-3621-AF2C-A930922A37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8734" y="2517369"/>
              <a:ext cx="419100" cy="400050"/>
            </a:xfrm>
            <a:prstGeom prst="rect">
              <a:avLst/>
            </a:prstGeom>
          </p:spPr>
        </p:pic>
      </p:grpSp>
      <p:grpSp>
        <p:nvGrpSpPr>
          <p:cNvPr id="22" name="Group 21">
            <a:extLst>
              <a:ext uri="{FF2B5EF4-FFF2-40B4-BE49-F238E27FC236}">
                <a16:creationId xmlns:a16="http://schemas.microsoft.com/office/drawing/2014/main" id="{585246DC-7A04-E4C1-66DE-2688D81F553E}"/>
              </a:ext>
            </a:extLst>
          </p:cNvPr>
          <p:cNvGrpSpPr/>
          <p:nvPr/>
        </p:nvGrpSpPr>
        <p:grpSpPr>
          <a:xfrm>
            <a:off x="4277777" y="2176444"/>
            <a:ext cx="517541" cy="460665"/>
            <a:chOff x="2069583" y="2415915"/>
            <a:chExt cx="677403" cy="602959"/>
          </a:xfrm>
        </p:grpSpPr>
        <p:sp>
          <p:nvSpPr>
            <p:cNvPr id="39" name="Rectangle: Rounded Corners 38">
              <a:extLst>
                <a:ext uri="{FF2B5EF4-FFF2-40B4-BE49-F238E27FC236}">
                  <a16:creationId xmlns:a16="http://schemas.microsoft.com/office/drawing/2014/main" id="{77EE1DC2-9587-43D0-D75A-C998523A55C0}"/>
                </a:ext>
              </a:extLst>
            </p:cNvPr>
            <p:cNvSpPr/>
            <p:nvPr/>
          </p:nvSpPr>
          <p:spPr>
            <a:xfrm>
              <a:off x="2069583" y="2415915"/>
              <a:ext cx="677403" cy="602959"/>
            </a:xfrm>
            <a:prstGeom prst="roundRect">
              <a:avLst/>
            </a:prstGeom>
            <a:solidFill>
              <a:srgbClr val="31B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00">
                <a:latin typeface="+mj-lt"/>
              </a:endParaRPr>
            </a:p>
          </p:txBody>
        </p:sp>
        <p:pic>
          <p:nvPicPr>
            <p:cNvPr id="40" name="Graphic 14">
              <a:extLst>
                <a:ext uri="{FF2B5EF4-FFF2-40B4-BE49-F238E27FC236}">
                  <a16:creationId xmlns:a16="http://schemas.microsoft.com/office/drawing/2014/main" id="{C81C3BFE-AE64-C18D-E26A-7C14593A88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8734" y="2517369"/>
              <a:ext cx="419100" cy="400050"/>
            </a:xfrm>
            <a:prstGeom prst="rect">
              <a:avLst/>
            </a:prstGeom>
          </p:spPr>
        </p:pic>
      </p:grpSp>
      <p:sp>
        <p:nvSpPr>
          <p:cNvPr id="23" name="TextBox 3">
            <a:extLst>
              <a:ext uri="{FF2B5EF4-FFF2-40B4-BE49-F238E27FC236}">
                <a16:creationId xmlns:a16="http://schemas.microsoft.com/office/drawing/2014/main" id="{931E0287-A0A8-A4FC-12A6-B8575DAFED80}"/>
              </a:ext>
            </a:extLst>
          </p:cNvPr>
          <p:cNvSpPr txBox="1"/>
          <p:nvPr/>
        </p:nvSpPr>
        <p:spPr>
          <a:xfrm flipH="1">
            <a:off x="6395540" y="2705537"/>
            <a:ext cx="2206463" cy="43088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00">
                <a:solidFill>
                  <a:srgbClr val="164052"/>
                </a:solidFill>
                <a:latin typeface="+mj-lt"/>
                <a:ea typeface="+mn-lt"/>
                <a:cs typeface="+mn-lt"/>
              </a:rPr>
              <a:t>Shannon Naidoo Shannon.Naidoo@Adaptit.com</a:t>
            </a:r>
            <a:endParaRPr lang="en-US" sz="1100">
              <a:solidFill>
                <a:srgbClr val="164052"/>
              </a:solidFill>
              <a:latin typeface="+mj-lt"/>
              <a:ea typeface="Roboto"/>
              <a:cs typeface="Calibri"/>
            </a:endParaRPr>
          </a:p>
        </p:txBody>
      </p:sp>
      <p:grpSp>
        <p:nvGrpSpPr>
          <p:cNvPr id="24" name="Group 23">
            <a:extLst>
              <a:ext uri="{FF2B5EF4-FFF2-40B4-BE49-F238E27FC236}">
                <a16:creationId xmlns:a16="http://schemas.microsoft.com/office/drawing/2014/main" id="{1C2C901C-8431-18E5-419A-8861E8CA879B}"/>
              </a:ext>
            </a:extLst>
          </p:cNvPr>
          <p:cNvGrpSpPr/>
          <p:nvPr/>
        </p:nvGrpSpPr>
        <p:grpSpPr>
          <a:xfrm>
            <a:off x="7239271" y="2176444"/>
            <a:ext cx="517541" cy="460665"/>
            <a:chOff x="2069583" y="2415915"/>
            <a:chExt cx="677403" cy="602959"/>
          </a:xfrm>
        </p:grpSpPr>
        <p:sp>
          <p:nvSpPr>
            <p:cNvPr id="37" name="Rectangle: Rounded Corners 36">
              <a:extLst>
                <a:ext uri="{FF2B5EF4-FFF2-40B4-BE49-F238E27FC236}">
                  <a16:creationId xmlns:a16="http://schemas.microsoft.com/office/drawing/2014/main" id="{D72EFE14-A9A5-B27C-F360-9EBFE12F8A44}"/>
                </a:ext>
              </a:extLst>
            </p:cNvPr>
            <p:cNvSpPr/>
            <p:nvPr/>
          </p:nvSpPr>
          <p:spPr>
            <a:xfrm>
              <a:off x="2069583" y="2415915"/>
              <a:ext cx="677403" cy="602959"/>
            </a:xfrm>
            <a:prstGeom prst="roundRect">
              <a:avLst/>
            </a:prstGeom>
            <a:solidFill>
              <a:srgbClr val="31B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00">
                <a:latin typeface="+mj-lt"/>
              </a:endParaRPr>
            </a:p>
          </p:txBody>
        </p:sp>
        <p:pic>
          <p:nvPicPr>
            <p:cNvPr id="38" name="Graphic 14">
              <a:extLst>
                <a:ext uri="{FF2B5EF4-FFF2-40B4-BE49-F238E27FC236}">
                  <a16:creationId xmlns:a16="http://schemas.microsoft.com/office/drawing/2014/main" id="{FAE94861-E623-9035-812E-61E829C357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8734" y="2517369"/>
              <a:ext cx="419100" cy="400050"/>
            </a:xfrm>
            <a:prstGeom prst="rect">
              <a:avLst/>
            </a:prstGeom>
          </p:spPr>
        </p:pic>
      </p:grpSp>
      <p:sp>
        <p:nvSpPr>
          <p:cNvPr id="25" name="TextBox 3">
            <a:extLst>
              <a:ext uri="{FF2B5EF4-FFF2-40B4-BE49-F238E27FC236}">
                <a16:creationId xmlns:a16="http://schemas.microsoft.com/office/drawing/2014/main" id="{A049D926-4942-8CE7-BFD2-949A5A5F5B57}"/>
              </a:ext>
            </a:extLst>
          </p:cNvPr>
          <p:cNvSpPr txBox="1"/>
          <p:nvPr/>
        </p:nvSpPr>
        <p:spPr>
          <a:xfrm flipH="1">
            <a:off x="573802" y="3980572"/>
            <a:ext cx="2063029" cy="43088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00">
                <a:solidFill>
                  <a:srgbClr val="164052"/>
                </a:solidFill>
                <a:latin typeface="+mj-lt"/>
                <a:ea typeface="+mn-lt"/>
                <a:cs typeface="+mn-lt"/>
              </a:rPr>
              <a:t>Claire Marais</a:t>
            </a:r>
            <a:endParaRPr lang="en-US"/>
          </a:p>
          <a:p>
            <a:pPr algn="ctr"/>
            <a:r>
              <a:rPr lang="en-US" sz="1100">
                <a:solidFill>
                  <a:srgbClr val="164052"/>
                </a:solidFill>
                <a:latin typeface="+mj-lt"/>
                <a:ea typeface="+mn-lt"/>
                <a:cs typeface="+mn-lt"/>
              </a:rPr>
              <a:t> claire.marais@adaptit.com</a:t>
            </a:r>
            <a:endParaRPr lang="en-US" sz="1100">
              <a:solidFill>
                <a:srgbClr val="164052"/>
              </a:solidFill>
              <a:latin typeface="+mj-lt"/>
              <a:ea typeface="Roboto"/>
              <a:cs typeface="Calibri"/>
            </a:endParaRPr>
          </a:p>
        </p:txBody>
      </p:sp>
      <p:sp>
        <p:nvSpPr>
          <p:cNvPr id="26" name="TextBox 3">
            <a:extLst>
              <a:ext uri="{FF2B5EF4-FFF2-40B4-BE49-F238E27FC236}">
                <a16:creationId xmlns:a16="http://schemas.microsoft.com/office/drawing/2014/main" id="{528023AD-9682-BED5-AAF2-1E8A9F54C15F}"/>
              </a:ext>
            </a:extLst>
          </p:cNvPr>
          <p:cNvSpPr txBox="1"/>
          <p:nvPr/>
        </p:nvSpPr>
        <p:spPr>
          <a:xfrm flipH="1">
            <a:off x="3434046" y="3980572"/>
            <a:ext cx="2206463" cy="43088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00">
                <a:solidFill>
                  <a:srgbClr val="164052"/>
                </a:solidFill>
                <a:latin typeface="+mj-lt"/>
                <a:ea typeface="+mn-lt"/>
                <a:cs typeface="+mn-lt"/>
              </a:rPr>
              <a:t>Danielle Beetge Danielle.Beetge@adaptit.com</a:t>
            </a:r>
            <a:endParaRPr lang="en-US" sz="1100">
              <a:solidFill>
                <a:srgbClr val="164052"/>
              </a:solidFill>
              <a:latin typeface="+mj-lt"/>
              <a:ea typeface="Roboto"/>
              <a:cs typeface="Calibri"/>
            </a:endParaRPr>
          </a:p>
        </p:txBody>
      </p:sp>
      <p:grpSp>
        <p:nvGrpSpPr>
          <p:cNvPr id="27" name="Group 26">
            <a:extLst>
              <a:ext uri="{FF2B5EF4-FFF2-40B4-BE49-F238E27FC236}">
                <a16:creationId xmlns:a16="http://schemas.microsoft.com/office/drawing/2014/main" id="{561C7657-15FB-83BD-5980-D88BF1F30703}"/>
              </a:ext>
            </a:extLst>
          </p:cNvPr>
          <p:cNvGrpSpPr/>
          <p:nvPr/>
        </p:nvGrpSpPr>
        <p:grpSpPr>
          <a:xfrm>
            <a:off x="1312066" y="3451480"/>
            <a:ext cx="517541" cy="460665"/>
            <a:chOff x="2069583" y="2415915"/>
            <a:chExt cx="677403" cy="602959"/>
          </a:xfrm>
        </p:grpSpPr>
        <p:sp>
          <p:nvSpPr>
            <p:cNvPr id="35" name="Rectangle: Rounded Corners 34">
              <a:extLst>
                <a:ext uri="{FF2B5EF4-FFF2-40B4-BE49-F238E27FC236}">
                  <a16:creationId xmlns:a16="http://schemas.microsoft.com/office/drawing/2014/main" id="{539EECB6-1065-0ACB-510F-5149CCD6F565}"/>
                </a:ext>
              </a:extLst>
            </p:cNvPr>
            <p:cNvSpPr/>
            <p:nvPr/>
          </p:nvSpPr>
          <p:spPr>
            <a:xfrm>
              <a:off x="2069583" y="2415915"/>
              <a:ext cx="677403" cy="602959"/>
            </a:xfrm>
            <a:prstGeom prst="roundRect">
              <a:avLst/>
            </a:prstGeom>
            <a:solidFill>
              <a:srgbClr val="31B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00">
                <a:latin typeface="+mj-lt"/>
              </a:endParaRPr>
            </a:p>
          </p:txBody>
        </p:sp>
        <p:pic>
          <p:nvPicPr>
            <p:cNvPr id="36" name="Graphic 14">
              <a:extLst>
                <a:ext uri="{FF2B5EF4-FFF2-40B4-BE49-F238E27FC236}">
                  <a16:creationId xmlns:a16="http://schemas.microsoft.com/office/drawing/2014/main" id="{6F96BDCC-5323-9A5F-E177-BED536AF54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8734" y="2517369"/>
              <a:ext cx="419100" cy="400050"/>
            </a:xfrm>
            <a:prstGeom prst="rect">
              <a:avLst/>
            </a:prstGeom>
          </p:spPr>
        </p:pic>
      </p:grpSp>
      <p:grpSp>
        <p:nvGrpSpPr>
          <p:cNvPr id="28" name="Group 27">
            <a:extLst>
              <a:ext uri="{FF2B5EF4-FFF2-40B4-BE49-F238E27FC236}">
                <a16:creationId xmlns:a16="http://schemas.microsoft.com/office/drawing/2014/main" id="{12857712-D545-DC5B-0B1E-36CE700D430B}"/>
              </a:ext>
            </a:extLst>
          </p:cNvPr>
          <p:cNvGrpSpPr/>
          <p:nvPr/>
        </p:nvGrpSpPr>
        <p:grpSpPr>
          <a:xfrm>
            <a:off x="4277777" y="3451480"/>
            <a:ext cx="517541" cy="460665"/>
            <a:chOff x="2069583" y="2415915"/>
            <a:chExt cx="677403" cy="602959"/>
          </a:xfrm>
        </p:grpSpPr>
        <p:sp>
          <p:nvSpPr>
            <p:cNvPr id="33" name="Rectangle: Rounded Corners 32">
              <a:extLst>
                <a:ext uri="{FF2B5EF4-FFF2-40B4-BE49-F238E27FC236}">
                  <a16:creationId xmlns:a16="http://schemas.microsoft.com/office/drawing/2014/main" id="{D5E04F48-476B-D3BE-BA0F-A89E473F512C}"/>
                </a:ext>
              </a:extLst>
            </p:cNvPr>
            <p:cNvSpPr/>
            <p:nvPr/>
          </p:nvSpPr>
          <p:spPr>
            <a:xfrm>
              <a:off x="2069583" y="2415915"/>
              <a:ext cx="677403" cy="602959"/>
            </a:xfrm>
            <a:prstGeom prst="roundRect">
              <a:avLst/>
            </a:prstGeom>
            <a:solidFill>
              <a:srgbClr val="31B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00">
                <a:latin typeface="+mj-lt"/>
              </a:endParaRPr>
            </a:p>
          </p:txBody>
        </p:sp>
        <p:pic>
          <p:nvPicPr>
            <p:cNvPr id="34" name="Graphic 14">
              <a:extLst>
                <a:ext uri="{FF2B5EF4-FFF2-40B4-BE49-F238E27FC236}">
                  <a16:creationId xmlns:a16="http://schemas.microsoft.com/office/drawing/2014/main" id="{9708CFC9-233B-9A65-E793-FF44EBF0BE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8734" y="2517369"/>
              <a:ext cx="419100" cy="400050"/>
            </a:xfrm>
            <a:prstGeom prst="rect">
              <a:avLst/>
            </a:prstGeom>
          </p:spPr>
        </p:pic>
      </p:grpSp>
      <p:sp>
        <p:nvSpPr>
          <p:cNvPr id="29" name="TextBox 3">
            <a:extLst>
              <a:ext uri="{FF2B5EF4-FFF2-40B4-BE49-F238E27FC236}">
                <a16:creationId xmlns:a16="http://schemas.microsoft.com/office/drawing/2014/main" id="{C9034A17-758D-2445-E77B-8B88334CBE0E}"/>
              </a:ext>
            </a:extLst>
          </p:cNvPr>
          <p:cNvSpPr txBox="1"/>
          <p:nvPr/>
        </p:nvSpPr>
        <p:spPr>
          <a:xfrm flipH="1">
            <a:off x="6395540" y="3980572"/>
            <a:ext cx="2206463" cy="43088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00">
                <a:solidFill>
                  <a:srgbClr val="164052"/>
                </a:solidFill>
                <a:latin typeface="+mj-lt"/>
                <a:ea typeface="+mn-lt"/>
                <a:cs typeface="+mn-lt"/>
              </a:rPr>
              <a:t>Robyn Harris</a:t>
            </a:r>
          </a:p>
          <a:p>
            <a:pPr algn="ctr"/>
            <a:r>
              <a:rPr lang="en-US" sz="1100">
                <a:solidFill>
                  <a:srgbClr val="164052"/>
                </a:solidFill>
                <a:latin typeface="+mj-lt"/>
                <a:ea typeface="+mn-lt"/>
                <a:cs typeface="+mn-lt"/>
              </a:rPr>
              <a:t>robyn.harris@adaptit.com </a:t>
            </a:r>
            <a:endParaRPr lang="en-US" sz="1100">
              <a:solidFill>
                <a:srgbClr val="164052"/>
              </a:solidFill>
              <a:latin typeface="+mj-lt"/>
              <a:ea typeface="Roboto"/>
              <a:cs typeface="Calibri"/>
            </a:endParaRPr>
          </a:p>
        </p:txBody>
      </p:sp>
      <p:grpSp>
        <p:nvGrpSpPr>
          <p:cNvPr id="30" name="Group 29">
            <a:extLst>
              <a:ext uri="{FF2B5EF4-FFF2-40B4-BE49-F238E27FC236}">
                <a16:creationId xmlns:a16="http://schemas.microsoft.com/office/drawing/2014/main" id="{629CF645-5266-FECE-830C-816A51BBFCC0}"/>
              </a:ext>
            </a:extLst>
          </p:cNvPr>
          <p:cNvGrpSpPr/>
          <p:nvPr/>
        </p:nvGrpSpPr>
        <p:grpSpPr>
          <a:xfrm>
            <a:off x="7239271" y="3451480"/>
            <a:ext cx="517541" cy="460665"/>
            <a:chOff x="2069583" y="2415915"/>
            <a:chExt cx="677403" cy="602959"/>
          </a:xfrm>
        </p:grpSpPr>
        <p:sp>
          <p:nvSpPr>
            <p:cNvPr id="31" name="Rectangle: Rounded Corners 30">
              <a:extLst>
                <a:ext uri="{FF2B5EF4-FFF2-40B4-BE49-F238E27FC236}">
                  <a16:creationId xmlns:a16="http://schemas.microsoft.com/office/drawing/2014/main" id="{D0936BD9-EC53-8CC1-BAB9-82DD6F420B14}"/>
                </a:ext>
              </a:extLst>
            </p:cNvPr>
            <p:cNvSpPr/>
            <p:nvPr/>
          </p:nvSpPr>
          <p:spPr>
            <a:xfrm>
              <a:off x="2069583" y="2415915"/>
              <a:ext cx="677403" cy="602959"/>
            </a:xfrm>
            <a:prstGeom prst="roundRect">
              <a:avLst/>
            </a:prstGeom>
            <a:solidFill>
              <a:srgbClr val="31B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00">
                <a:latin typeface="+mj-lt"/>
              </a:endParaRPr>
            </a:p>
          </p:txBody>
        </p:sp>
        <p:pic>
          <p:nvPicPr>
            <p:cNvPr id="32" name="Graphic 14">
              <a:extLst>
                <a:ext uri="{FF2B5EF4-FFF2-40B4-BE49-F238E27FC236}">
                  <a16:creationId xmlns:a16="http://schemas.microsoft.com/office/drawing/2014/main" id="{9CDB736B-57B9-D54A-25AB-7D0A2F2C16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8734" y="2517369"/>
              <a:ext cx="419100" cy="400050"/>
            </a:xfrm>
            <a:prstGeom prst="rect">
              <a:avLst/>
            </a:prstGeom>
          </p:spPr>
        </p:pic>
      </p:grpSp>
    </p:spTree>
    <p:extLst>
      <p:ext uri="{BB962C8B-B14F-4D97-AF65-F5344CB8AC3E}">
        <p14:creationId xmlns:p14="http://schemas.microsoft.com/office/powerpoint/2010/main" val="1435199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37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9ADBE2-D63E-9E61-AB6C-5D893EE4F736}"/>
              </a:ext>
            </a:extLst>
          </p:cNvPr>
          <p:cNvSpPr>
            <a:spLocks noGrp="1"/>
          </p:cNvSpPr>
          <p:nvPr>
            <p:ph type="title"/>
          </p:nvPr>
        </p:nvSpPr>
        <p:spPr/>
        <p:txBody>
          <a:bodyPr/>
          <a:lstStyle/>
          <a:p>
            <a:endParaRPr lang="en-ZA"/>
          </a:p>
        </p:txBody>
      </p:sp>
      <p:sp>
        <p:nvSpPr>
          <p:cNvPr id="4" name="Picture Placeholder 3">
            <a:extLst>
              <a:ext uri="{FF2B5EF4-FFF2-40B4-BE49-F238E27FC236}">
                <a16:creationId xmlns:a16="http://schemas.microsoft.com/office/drawing/2014/main" id="{27F64630-AAC0-7470-E66D-652AD63B9D34}"/>
              </a:ext>
            </a:extLst>
          </p:cNvPr>
          <p:cNvSpPr>
            <a:spLocks noGrp="1"/>
          </p:cNvSpPr>
          <p:nvPr>
            <p:ph type="pic" sz="quarter" idx="10"/>
          </p:nvPr>
        </p:nvSpPr>
        <p:spPr/>
        <p:txBody>
          <a:bodyPr/>
          <a:lstStyle/>
          <a:p>
            <a:endParaRPr lang="en-ZA"/>
          </a:p>
        </p:txBody>
      </p:sp>
      <p:pic>
        <p:nvPicPr>
          <p:cNvPr id="5" name="pexels-martyn-day-13601231 (1080p)">
            <a:hlinkClick r:id="" action="ppaction://media"/>
            <a:extLst>
              <a:ext uri="{FF2B5EF4-FFF2-40B4-BE49-F238E27FC236}">
                <a16:creationId xmlns:a16="http://schemas.microsoft.com/office/drawing/2014/main" id="{66F9D2CF-BB80-9700-6D22-5A7B3AAA1A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81" y="0"/>
            <a:ext cx="9144000" cy="5143500"/>
          </a:xfrm>
          <a:prstGeom prst="rect">
            <a:avLst/>
          </a:prstGeom>
        </p:spPr>
      </p:pic>
      <p:sp>
        <p:nvSpPr>
          <p:cNvPr id="2" name="TextBox 1">
            <a:extLst>
              <a:ext uri="{FF2B5EF4-FFF2-40B4-BE49-F238E27FC236}">
                <a16:creationId xmlns:a16="http://schemas.microsoft.com/office/drawing/2014/main" id="{AD38C35D-2829-29C3-19A3-F04995240552}"/>
              </a:ext>
            </a:extLst>
          </p:cNvPr>
          <p:cNvSpPr txBox="1"/>
          <p:nvPr/>
        </p:nvSpPr>
        <p:spPr>
          <a:xfrm>
            <a:off x="389860" y="4742121"/>
            <a:ext cx="5585638" cy="215444"/>
          </a:xfrm>
          <a:prstGeom prst="rect">
            <a:avLst/>
          </a:prstGeom>
          <a:noFill/>
        </p:spPr>
        <p:txBody>
          <a:bodyPr wrap="square" rtlCol="0">
            <a:spAutoFit/>
          </a:bodyPr>
          <a:lstStyle/>
          <a:p>
            <a:r>
              <a:rPr lang="en-ZA" sz="800">
                <a:solidFill>
                  <a:schemeClr val="bg1"/>
                </a:solidFill>
              </a:rPr>
              <a:t>https://www.pexels.com/video/people-walking-in-park-13601231/</a:t>
            </a:r>
          </a:p>
        </p:txBody>
      </p:sp>
    </p:spTree>
    <p:extLst>
      <p:ext uri="{BB962C8B-B14F-4D97-AF65-F5344CB8AC3E}">
        <p14:creationId xmlns:p14="http://schemas.microsoft.com/office/powerpoint/2010/main" val="202097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7350-B1B9-7DB2-FF7F-9FB6FCF30546}"/>
              </a:ext>
            </a:extLst>
          </p:cNvPr>
          <p:cNvSpPr>
            <a:spLocks noGrp="1"/>
          </p:cNvSpPr>
          <p:nvPr>
            <p:ph type="title"/>
          </p:nvPr>
        </p:nvSpPr>
        <p:spPr>
          <a:xfrm>
            <a:off x="3452601" y="3558843"/>
            <a:ext cx="5122140" cy="646523"/>
          </a:xfrm>
        </p:spPr>
        <p:txBody>
          <a:bodyPr vert="horz" lIns="68580" tIns="34290" rIns="68580" bIns="34290" rtlCol="0" anchor="b">
            <a:normAutofit/>
          </a:bodyPr>
          <a:lstStyle/>
          <a:p>
            <a:r>
              <a:rPr lang="en-US" sz="3000">
                <a:solidFill>
                  <a:schemeClr val="accent2">
                    <a:lumMod val="50000"/>
                    <a:lumOff val="50000"/>
                  </a:schemeClr>
                </a:solidFill>
              </a:rPr>
              <a:t>Design Thinking</a:t>
            </a:r>
          </a:p>
        </p:txBody>
      </p:sp>
      <p:pic>
        <p:nvPicPr>
          <p:cNvPr id="9" name="Picture 8" descr="A group of people sitting at a table&#10;&#10;Description automatically generated">
            <a:extLst>
              <a:ext uri="{FF2B5EF4-FFF2-40B4-BE49-F238E27FC236}">
                <a16:creationId xmlns:a16="http://schemas.microsoft.com/office/drawing/2014/main" id="{C557028B-27A5-E8CE-778C-BE9AA2A700DC}"/>
              </a:ext>
            </a:extLst>
          </p:cNvPr>
          <p:cNvPicPr>
            <a:picLocks noChangeAspect="1"/>
          </p:cNvPicPr>
          <p:nvPr/>
        </p:nvPicPr>
        <p:blipFill rotWithShape="1">
          <a:blip r:embed="rId3">
            <a:extLst>
              <a:ext uri="{28A0092B-C50C-407E-A947-70E740481C1C}">
                <a14:useLocalDpi xmlns:a14="http://schemas.microsoft.com/office/drawing/2010/main" val="0"/>
              </a:ext>
            </a:extLst>
          </a:blip>
          <a:srcRect l="8803" r="21993" b="-3"/>
          <a:stretch/>
        </p:blipFill>
        <p:spPr>
          <a:xfrm>
            <a:off x="230880" y="243681"/>
            <a:ext cx="2845104" cy="3083492"/>
          </a:xfrm>
          <a:prstGeom prst="rect">
            <a:avLst/>
          </a:prstGeom>
        </p:spPr>
      </p:pic>
      <p:pic>
        <p:nvPicPr>
          <p:cNvPr id="5" name="Content Placeholder 4" descr="A group of people in a room&#10;&#10;Description automatically generated">
            <a:extLst>
              <a:ext uri="{FF2B5EF4-FFF2-40B4-BE49-F238E27FC236}">
                <a16:creationId xmlns:a16="http://schemas.microsoft.com/office/drawing/2014/main" id="{D47827D6-19F7-645B-E5D1-54567304F3E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7112" r="1" b="22298"/>
          <a:stretch/>
        </p:blipFill>
        <p:spPr>
          <a:xfrm>
            <a:off x="3146219" y="243682"/>
            <a:ext cx="2848178" cy="1507913"/>
          </a:xfrm>
          <a:prstGeom prst="rect">
            <a:avLst/>
          </a:prstGeom>
        </p:spPr>
      </p:pic>
      <p:pic>
        <p:nvPicPr>
          <p:cNvPr id="11" name="Picture 10" descr="A group of people sitting around a table&#10;&#10;Description automatically generated">
            <a:extLst>
              <a:ext uri="{FF2B5EF4-FFF2-40B4-BE49-F238E27FC236}">
                <a16:creationId xmlns:a16="http://schemas.microsoft.com/office/drawing/2014/main" id="{313178A3-79AD-BA49-6933-33818297CC9E}"/>
              </a:ext>
            </a:extLst>
          </p:cNvPr>
          <p:cNvPicPr>
            <a:picLocks noChangeAspect="1"/>
          </p:cNvPicPr>
          <p:nvPr/>
        </p:nvPicPr>
        <p:blipFill rotWithShape="1">
          <a:blip r:embed="rId5">
            <a:extLst>
              <a:ext uri="{28A0092B-C50C-407E-A947-70E740481C1C}">
                <a14:useLocalDpi xmlns:a14="http://schemas.microsoft.com/office/drawing/2010/main" val="0"/>
              </a:ext>
            </a:extLst>
          </a:blip>
          <a:srcRect t="17919" r="1" b="11324"/>
          <a:stretch/>
        </p:blipFill>
        <p:spPr>
          <a:xfrm>
            <a:off x="3142635" y="1818954"/>
            <a:ext cx="2846070" cy="1510353"/>
          </a:xfrm>
          <a:prstGeom prst="rect">
            <a:avLst/>
          </a:prstGeom>
        </p:spPr>
      </p:pic>
      <p:pic>
        <p:nvPicPr>
          <p:cNvPr id="7" name="Picture 6" descr="A group of people in a room&#10;&#10;Description automatically generated">
            <a:extLst>
              <a:ext uri="{FF2B5EF4-FFF2-40B4-BE49-F238E27FC236}">
                <a16:creationId xmlns:a16="http://schemas.microsoft.com/office/drawing/2014/main" id="{ACDBB76E-9AA5-8E20-E7AC-7B8CF12CA51F}"/>
              </a:ext>
            </a:extLst>
          </p:cNvPr>
          <p:cNvPicPr>
            <a:picLocks noChangeAspect="1"/>
          </p:cNvPicPr>
          <p:nvPr/>
        </p:nvPicPr>
        <p:blipFill rotWithShape="1">
          <a:blip r:embed="rId6">
            <a:extLst>
              <a:ext uri="{28A0092B-C50C-407E-A947-70E740481C1C}">
                <a14:useLocalDpi xmlns:a14="http://schemas.microsoft.com/office/drawing/2010/main" val="0"/>
              </a:ext>
            </a:extLst>
          </a:blip>
          <a:srcRect l="12136" r="18578" b="-3"/>
          <a:stretch/>
        </p:blipFill>
        <p:spPr>
          <a:xfrm>
            <a:off x="6064632" y="243681"/>
            <a:ext cx="2848488" cy="3083491"/>
          </a:xfrm>
          <a:prstGeom prst="rect">
            <a:avLst/>
          </a:prstGeom>
        </p:spPr>
      </p:pic>
      <p:pic>
        <p:nvPicPr>
          <p:cNvPr id="13" name="Picture 12" descr="A group of people sitting at tables in a room&#10;&#10;Description automatically generated">
            <a:extLst>
              <a:ext uri="{FF2B5EF4-FFF2-40B4-BE49-F238E27FC236}">
                <a16:creationId xmlns:a16="http://schemas.microsoft.com/office/drawing/2014/main" id="{18F7EFFF-D40A-F699-FFB7-D78578DF9EC3}"/>
              </a:ext>
            </a:extLst>
          </p:cNvPr>
          <p:cNvPicPr>
            <a:picLocks noChangeAspect="1"/>
          </p:cNvPicPr>
          <p:nvPr/>
        </p:nvPicPr>
        <p:blipFill rotWithShape="1">
          <a:blip r:embed="rId7">
            <a:extLst>
              <a:ext uri="{28A0092B-C50C-407E-A947-70E740481C1C}">
                <a14:useLocalDpi xmlns:a14="http://schemas.microsoft.com/office/drawing/2010/main" val="0"/>
              </a:ext>
            </a:extLst>
          </a:blip>
          <a:srcRect t="24092" r="1" b="5265"/>
          <a:stretch/>
        </p:blipFill>
        <p:spPr>
          <a:xfrm>
            <a:off x="230880" y="3396668"/>
            <a:ext cx="2846070" cy="1507913"/>
          </a:xfrm>
          <a:prstGeom prst="rect">
            <a:avLst/>
          </a:prstGeom>
        </p:spPr>
      </p:pic>
    </p:spTree>
    <p:extLst>
      <p:ext uri="{BB962C8B-B14F-4D97-AF65-F5344CB8AC3E}">
        <p14:creationId xmlns:p14="http://schemas.microsoft.com/office/powerpoint/2010/main" val="1354670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DDC4-5BAD-29C3-248F-19EDDBC10023}"/>
              </a:ext>
            </a:extLst>
          </p:cNvPr>
          <p:cNvSpPr>
            <a:spLocks noGrp="1"/>
          </p:cNvSpPr>
          <p:nvPr>
            <p:ph type="title"/>
          </p:nvPr>
        </p:nvSpPr>
        <p:spPr>
          <a:xfrm>
            <a:off x="303213" y="666295"/>
            <a:ext cx="8532812" cy="662483"/>
          </a:xfrm>
        </p:spPr>
        <p:txBody>
          <a:bodyPr vert="horz" lIns="0" tIns="0" rIns="0" bIns="0" rtlCol="0" anchor="ctr">
            <a:noAutofit/>
          </a:bodyPr>
          <a:lstStyle/>
          <a:p>
            <a:r>
              <a:rPr lang="en-US"/>
              <a:t>20 Client Engagements </a:t>
            </a:r>
            <a:br>
              <a:rPr lang="en-US"/>
            </a:br>
            <a:r>
              <a:rPr lang="en-US" sz="1200">
                <a:solidFill>
                  <a:schemeClr val="tx1"/>
                </a:solidFill>
              </a:rPr>
              <a:t>(+- 260 participants)</a:t>
            </a:r>
            <a:endParaRPr lang="en-ZA" sz="1200">
              <a:solidFill>
                <a:schemeClr val="tx1"/>
              </a:solidFill>
            </a:endParaRPr>
          </a:p>
        </p:txBody>
      </p:sp>
      <p:sp>
        <p:nvSpPr>
          <p:cNvPr id="4" name="Content Placeholder 3">
            <a:extLst>
              <a:ext uri="{FF2B5EF4-FFF2-40B4-BE49-F238E27FC236}">
                <a16:creationId xmlns:a16="http://schemas.microsoft.com/office/drawing/2014/main" id="{C9B89673-AB58-0CD2-FA88-0403E2EC6E82}"/>
              </a:ext>
            </a:extLst>
          </p:cNvPr>
          <p:cNvSpPr>
            <a:spLocks noGrp="1"/>
          </p:cNvSpPr>
          <p:nvPr>
            <p:ph idx="1"/>
          </p:nvPr>
        </p:nvSpPr>
        <p:spPr>
          <a:xfrm>
            <a:off x="478593" y="1684357"/>
            <a:ext cx="8532812" cy="2656484"/>
          </a:xfrm>
        </p:spPr>
        <p:txBody>
          <a:bodyPr>
            <a:normAutofit/>
          </a:bodyPr>
          <a:lstStyle/>
          <a:p>
            <a:pPr marL="0" indent="0">
              <a:buNone/>
            </a:pPr>
            <a:endParaRPr lang="en-ZA"/>
          </a:p>
        </p:txBody>
      </p:sp>
      <p:pic>
        <p:nvPicPr>
          <p:cNvPr id="5" name="Picture 2" descr="CPUT Logo (Cape Peninsula University of Technology) | University logo,  Technology, University">
            <a:extLst>
              <a:ext uri="{FF2B5EF4-FFF2-40B4-BE49-F238E27FC236}">
                <a16:creationId xmlns:a16="http://schemas.microsoft.com/office/drawing/2014/main" id="{FBE3205C-1FB8-9E02-D9B5-C89AA59AA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793" y="2290352"/>
            <a:ext cx="982843" cy="29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University of Fort Hare - Wikipedia">
            <a:extLst>
              <a:ext uri="{FF2B5EF4-FFF2-40B4-BE49-F238E27FC236}">
                <a16:creationId xmlns:a16="http://schemas.microsoft.com/office/drawing/2014/main" id="{F1A1CF50-4B30-56F9-5688-92C4017B8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559" y="1816621"/>
            <a:ext cx="770528" cy="4105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WSU Logo - LegonConnect">
            <a:extLst>
              <a:ext uri="{FF2B5EF4-FFF2-40B4-BE49-F238E27FC236}">
                <a16:creationId xmlns:a16="http://schemas.microsoft.com/office/drawing/2014/main" id="{062A7EEC-EC14-A059-D55E-1F98E7D41C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1534" y="1503759"/>
            <a:ext cx="982843" cy="361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5BF72253-F9EB-395B-EC6D-111D562418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8493" y="2693337"/>
            <a:ext cx="946887" cy="2418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ome Page: Nelson Mandela University">
            <a:extLst>
              <a:ext uri="{FF2B5EF4-FFF2-40B4-BE49-F238E27FC236}">
                <a16:creationId xmlns:a16="http://schemas.microsoft.com/office/drawing/2014/main" id="{4E99F312-BA61-9739-84A2-3982F31A88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7720" y="3290772"/>
            <a:ext cx="1318846" cy="403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UJ Landscape Logo Colour_09 – PaNIP">
            <a:extLst>
              <a:ext uri="{FF2B5EF4-FFF2-40B4-BE49-F238E27FC236}">
                <a16:creationId xmlns:a16="http://schemas.microsoft.com/office/drawing/2014/main" id="{1598266F-2E05-328B-289C-BE59F590D9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3446" y="1822762"/>
            <a:ext cx="1260230" cy="4233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Tshwane University of Technology - Wikipedia">
            <a:extLst>
              <a:ext uri="{FF2B5EF4-FFF2-40B4-BE49-F238E27FC236}">
                <a16:creationId xmlns:a16="http://schemas.microsoft.com/office/drawing/2014/main" id="{E1F18E68-2043-71BA-CB66-E0916B0CE7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7634" y="2059710"/>
            <a:ext cx="568501" cy="5480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Namibia University of Science and Technology | Land Portal">
            <a:extLst>
              <a:ext uri="{FF2B5EF4-FFF2-40B4-BE49-F238E27FC236}">
                <a16:creationId xmlns:a16="http://schemas.microsoft.com/office/drawing/2014/main" id="{A42F12E9-1F0B-1A1A-81B2-91A2C0CC89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89157" y="2443513"/>
            <a:ext cx="993203" cy="5373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a:extLst>
              <a:ext uri="{FF2B5EF4-FFF2-40B4-BE49-F238E27FC236}">
                <a16:creationId xmlns:a16="http://schemas.microsoft.com/office/drawing/2014/main" id="{629F9A3A-0AE4-EB20-1E48-6ACF26A07D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90911" y="3366299"/>
            <a:ext cx="796491" cy="2495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6" descr="Home- NAMCOL">
            <a:extLst>
              <a:ext uri="{FF2B5EF4-FFF2-40B4-BE49-F238E27FC236}">
                <a16:creationId xmlns:a16="http://schemas.microsoft.com/office/drawing/2014/main" id="{956254E3-C563-BC87-4CCF-A6F5D7BEF02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06112" y="3491063"/>
            <a:ext cx="578536" cy="51750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est Coast College - Green Cooling Initiative">
            <a:extLst>
              <a:ext uri="{FF2B5EF4-FFF2-40B4-BE49-F238E27FC236}">
                <a16:creationId xmlns:a16="http://schemas.microsoft.com/office/drawing/2014/main" id="{FBDC1711-32B8-9AFD-9553-A84BB2CAE06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25968" y="1450540"/>
            <a:ext cx="755462" cy="2077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0A56D0F6-6387-4485-024A-53DBD1A64491}"/>
              </a:ext>
            </a:extLst>
          </p:cNvPr>
          <p:cNvGraphicFramePr>
            <a:graphicFrameLocks noGrp="1"/>
          </p:cNvGraphicFramePr>
          <p:nvPr>
            <p:extLst>
              <p:ext uri="{D42A27DB-BD31-4B8C-83A1-F6EECF244321}">
                <p14:modId xmlns:p14="http://schemas.microsoft.com/office/powerpoint/2010/main" val="1494748039"/>
              </p:ext>
            </p:extLst>
          </p:nvPr>
        </p:nvGraphicFramePr>
        <p:xfrm>
          <a:off x="307975" y="1422538"/>
          <a:ext cx="4008227" cy="3059430"/>
        </p:xfrm>
        <a:graphic>
          <a:graphicData uri="http://schemas.openxmlformats.org/drawingml/2006/table">
            <a:tbl>
              <a:tblPr firstRow="1" bandRow="1">
                <a:tableStyleId>{5C22544A-7EE6-4342-B048-85BDC9FD1C3A}</a:tableStyleId>
              </a:tblPr>
              <a:tblGrid>
                <a:gridCol w="3108705">
                  <a:extLst>
                    <a:ext uri="{9D8B030D-6E8A-4147-A177-3AD203B41FA5}">
                      <a16:colId xmlns:a16="http://schemas.microsoft.com/office/drawing/2014/main" val="108255050"/>
                    </a:ext>
                  </a:extLst>
                </a:gridCol>
                <a:gridCol w="899522">
                  <a:extLst>
                    <a:ext uri="{9D8B030D-6E8A-4147-A177-3AD203B41FA5}">
                      <a16:colId xmlns:a16="http://schemas.microsoft.com/office/drawing/2014/main" val="1087937053"/>
                    </a:ext>
                  </a:extLst>
                </a:gridCol>
              </a:tblGrid>
              <a:tr h="278130">
                <a:tc>
                  <a:txBody>
                    <a:bodyPr/>
                    <a:lstStyle/>
                    <a:p>
                      <a:r>
                        <a:rPr lang="en-ZA" sz="1000"/>
                        <a:t>Persona</a:t>
                      </a:r>
                    </a:p>
                  </a:txBody>
                  <a:tcPr marL="68580" marR="68580" marT="34290" marB="34290"/>
                </a:tc>
                <a:tc>
                  <a:txBody>
                    <a:bodyPr/>
                    <a:lstStyle/>
                    <a:p>
                      <a:pPr algn="ctr"/>
                      <a:r>
                        <a:rPr lang="en-ZA" sz="1000"/>
                        <a:t>#’s</a:t>
                      </a:r>
                    </a:p>
                  </a:txBody>
                  <a:tcPr marL="68580" marR="68580" marT="34290" marB="34290"/>
                </a:tc>
                <a:extLst>
                  <a:ext uri="{0D108BD9-81ED-4DB2-BD59-A6C34878D82A}">
                    <a16:rowId xmlns:a16="http://schemas.microsoft.com/office/drawing/2014/main" val="3951765958"/>
                  </a:ext>
                </a:extLst>
              </a:tr>
              <a:tr h="278130">
                <a:tc>
                  <a:txBody>
                    <a:bodyPr/>
                    <a:lstStyle/>
                    <a:p>
                      <a:r>
                        <a:rPr lang="en-ZA" sz="1000"/>
                        <a:t>Registrars</a:t>
                      </a:r>
                    </a:p>
                  </a:txBody>
                  <a:tcPr marL="68580" marR="68580" marT="34290" marB="34290"/>
                </a:tc>
                <a:tc>
                  <a:txBody>
                    <a:bodyPr/>
                    <a:lstStyle/>
                    <a:p>
                      <a:pPr algn="ctr"/>
                      <a:r>
                        <a:rPr lang="en-ZA" sz="1000"/>
                        <a:t>19</a:t>
                      </a:r>
                    </a:p>
                  </a:txBody>
                  <a:tcPr marL="68580" marR="68580" marT="34290" marB="34290"/>
                </a:tc>
                <a:extLst>
                  <a:ext uri="{0D108BD9-81ED-4DB2-BD59-A6C34878D82A}">
                    <a16:rowId xmlns:a16="http://schemas.microsoft.com/office/drawing/2014/main" val="742931805"/>
                  </a:ext>
                </a:extLst>
              </a:tr>
              <a:tr h="278130">
                <a:tc>
                  <a:txBody>
                    <a:bodyPr/>
                    <a:lstStyle/>
                    <a:p>
                      <a:r>
                        <a:rPr lang="en-ZA" sz="1000"/>
                        <a:t>Managers</a:t>
                      </a:r>
                    </a:p>
                  </a:txBody>
                  <a:tcPr marL="68580" marR="68580" marT="34290" marB="34290"/>
                </a:tc>
                <a:tc>
                  <a:txBody>
                    <a:bodyPr/>
                    <a:lstStyle/>
                    <a:p>
                      <a:pPr algn="ctr"/>
                      <a:r>
                        <a:rPr lang="en-ZA" sz="1000"/>
                        <a:t>24</a:t>
                      </a:r>
                    </a:p>
                  </a:txBody>
                  <a:tcPr marL="68580" marR="68580" marT="34290" marB="34290"/>
                </a:tc>
                <a:extLst>
                  <a:ext uri="{0D108BD9-81ED-4DB2-BD59-A6C34878D82A}">
                    <a16:rowId xmlns:a16="http://schemas.microsoft.com/office/drawing/2014/main" val="2668367255"/>
                  </a:ext>
                </a:extLst>
              </a:tr>
              <a:tr h="278130">
                <a:tc>
                  <a:txBody>
                    <a:bodyPr/>
                    <a:lstStyle/>
                    <a:p>
                      <a:r>
                        <a:rPr lang="en-ZA" sz="1000"/>
                        <a:t>Senior Admin</a:t>
                      </a:r>
                    </a:p>
                  </a:txBody>
                  <a:tcPr marL="68580" marR="68580" marT="34290" marB="34290"/>
                </a:tc>
                <a:tc>
                  <a:txBody>
                    <a:bodyPr/>
                    <a:lstStyle/>
                    <a:p>
                      <a:pPr algn="ctr"/>
                      <a:r>
                        <a:rPr lang="en-ZA" sz="1000"/>
                        <a:t>7</a:t>
                      </a:r>
                    </a:p>
                  </a:txBody>
                  <a:tcPr marL="68580" marR="68580" marT="34290" marB="34290"/>
                </a:tc>
                <a:extLst>
                  <a:ext uri="{0D108BD9-81ED-4DB2-BD59-A6C34878D82A}">
                    <a16:rowId xmlns:a16="http://schemas.microsoft.com/office/drawing/2014/main" val="2973006428"/>
                  </a:ext>
                </a:extLst>
              </a:tr>
              <a:tr h="278130">
                <a:tc>
                  <a:txBody>
                    <a:bodyPr/>
                    <a:lstStyle/>
                    <a:p>
                      <a:r>
                        <a:rPr lang="en-ZA" sz="1000"/>
                        <a:t>Supervisors</a:t>
                      </a:r>
                    </a:p>
                  </a:txBody>
                  <a:tcPr marL="68580" marR="68580" marT="34290" marB="34290"/>
                </a:tc>
                <a:tc>
                  <a:txBody>
                    <a:bodyPr/>
                    <a:lstStyle/>
                    <a:p>
                      <a:pPr algn="ctr"/>
                      <a:r>
                        <a:rPr lang="en-ZA" sz="1000"/>
                        <a:t>2</a:t>
                      </a:r>
                    </a:p>
                  </a:txBody>
                  <a:tcPr marL="68580" marR="68580" marT="34290" marB="34290"/>
                </a:tc>
                <a:extLst>
                  <a:ext uri="{0D108BD9-81ED-4DB2-BD59-A6C34878D82A}">
                    <a16:rowId xmlns:a16="http://schemas.microsoft.com/office/drawing/2014/main" val="2749270926"/>
                  </a:ext>
                </a:extLst>
              </a:tr>
              <a:tr h="278130">
                <a:tc>
                  <a:txBody>
                    <a:bodyPr/>
                    <a:lstStyle/>
                    <a:p>
                      <a:r>
                        <a:rPr lang="en-ZA" sz="1000"/>
                        <a:t>Administrators/Officers/Coord</a:t>
                      </a:r>
                    </a:p>
                  </a:txBody>
                  <a:tcPr marL="68580" marR="68580" marT="34290" marB="34290"/>
                </a:tc>
                <a:tc>
                  <a:txBody>
                    <a:bodyPr/>
                    <a:lstStyle/>
                    <a:p>
                      <a:pPr algn="ctr"/>
                      <a:r>
                        <a:rPr lang="en-ZA" sz="1000"/>
                        <a:t>57</a:t>
                      </a:r>
                    </a:p>
                  </a:txBody>
                  <a:tcPr marL="68580" marR="68580" marT="34290" marB="34290"/>
                </a:tc>
                <a:extLst>
                  <a:ext uri="{0D108BD9-81ED-4DB2-BD59-A6C34878D82A}">
                    <a16:rowId xmlns:a16="http://schemas.microsoft.com/office/drawing/2014/main" val="1437251978"/>
                  </a:ext>
                </a:extLst>
              </a:tr>
              <a:tr h="278130">
                <a:tc>
                  <a:txBody>
                    <a:bodyPr/>
                    <a:lstStyle/>
                    <a:p>
                      <a:r>
                        <a:rPr lang="en-ZA" sz="1000"/>
                        <a:t>Student Finance Admin</a:t>
                      </a:r>
                    </a:p>
                  </a:txBody>
                  <a:tcPr marL="68580" marR="68580" marT="34290" marB="34290"/>
                </a:tc>
                <a:tc>
                  <a:txBody>
                    <a:bodyPr/>
                    <a:lstStyle/>
                    <a:p>
                      <a:pPr algn="ctr"/>
                      <a:r>
                        <a:rPr lang="en-ZA" sz="1000"/>
                        <a:t>6</a:t>
                      </a:r>
                    </a:p>
                  </a:txBody>
                  <a:tcPr marL="68580" marR="68580" marT="34290" marB="34290"/>
                </a:tc>
                <a:extLst>
                  <a:ext uri="{0D108BD9-81ED-4DB2-BD59-A6C34878D82A}">
                    <a16:rowId xmlns:a16="http://schemas.microsoft.com/office/drawing/2014/main" val="3894765676"/>
                  </a:ext>
                </a:extLst>
              </a:tr>
              <a:tr h="278130">
                <a:tc>
                  <a:txBody>
                    <a:bodyPr/>
                    <a:lstStyle/>
                    <a:p>
                      <a:r>
                        <a:rPr lang="en-ZA" sz="1000"/>
                        <a:t>CFO’s</a:t>
                      </a:r>
                    </a:p>
                  </a:txBody>
                  <a:tcPr marL="68580" marR="68580" marT="34290" marB="34290"/>
                </a:tc>
                <a:tc>
                  <a:txBody>
                    <a:bodyPr/>
                    <a:lstStyle/>
                    <a:p>
                      <a:pPr algn="ctr"/>
                      <a:r>
                        <a:rPr lang="en-ZA" sz="1000"/>
                        <a:t>1</a:t>
                      </a:r>
                    </a:p>
                  </a:txBody>
                  <a:tcPr marL="68580" marR="68580" marT="34290" marB="34290"/>
                </a:tc>
                <a:extLst>
                  <a:ext uri="{0D108BD9-81ED-4DB2-BD59-A6C34878D82A}">
                    <a16:rowId xmlns:a16="http://schemas.microsoft.com/office/drawing/2014/main" val="3713042744"/>
                  </a:ext>
                </a:extLst>
              </a:tr>
              <a:tr h="278130">
                <a:tc>
                  <a:txBody>
                    <a:bodyPr/>
                    <a:lstStyle/>
                    <a:p>
                      <a:r>
                        <a:rPr lang="en-ZA" sz="1000"/>
                        <a:t>VC</a:t>
                      </a:r>
                    </a:p>
                  </a:txBody>
                  <a:tcPr marL="68580" marR="68580" marT="34290" marB="34290"/>
                </a:tc>
                <a:tc>
                  <a:txBody>
                    <a:bodyPr/>
                    <a:lstStyle/>
                    <a:p>
                      <a:pPr algn="ctr"/>
                      <a:r>
                        <a:rPr lang="en-ZA" sz="1000"/>
                        <a:t>2</a:t>
                      </a:r>
                    </a:p>
                  </a:txBody>
                  <a:tcPr marL="68580" marR="68580" marT="34290" marB="34290"/>
                </a:tc>
                <a:extLst>
                  <a:ext uri="{0D108BD9-81ED-4DB2-BD59-A6C34878D82A}">
                    <a16:rowId xmlns:a16="http://schemas.microsoft.com/office/drawing/2014/main" val="129394971"/>
                  </a:ext>
                </a:extLst>
              </a:tr>
              <a:tr h="278130">
                <a:tc>
                  <a:txBody>
                    <a:bodyPr/>
                    <a:lstStyle/>
                    <a:p>
                      <a:r>
                        <a:rPr lang="en-ZA" sz="1000"/>
                        <a:t>Non-Identified (didn’t say)</a:t>
                      </a:r>
                    </a:p>
                  </a:txBody>
                  <a:tcPr marL="68580" marR="68580" marT="34290" marB="34290"/>
                </a:tc>
                <a:tc>
                  <a:txBody>
                    <a:bodyPr/>
                    <a:lstStyle/>
                    <a:p>
                      <a:pPr algn="ctr"/>
                      <a:r>
                        <a:rPr lang="en-ZA" sz="1000"/>
                        <a:t>139</a:t>
                      </a:r>
                    </a:p>
                  </a:txBody>
                  <a:tcPr marL="68580" marR="68580" marT="34290" marB="34290"/>
                </a:tc>
                <a:extLst>
                  <a:ext uri="{0D108BD9-81ED-4DB2-BD59-A6C34878D82A}">
                    <a16:rowId xmlns:a16="http://schemas.microsoft.com/office/drawing/2014/main" val="3882732858"/>
                  </a:ext>
                </a:extLst>
              </a:tr>
              <a:tr h="278130">
                <a:tc>
                  <a:txBody>
                    <a:bodyPr/>
                    <a:lstStyle/>
                    <a:p>
                      <a:r>
                        <a:rPr lang="en-ZA" sz="1000"/>
                        <a:t>Total</a:t>
                      </a:r>
                    </a:p>
                  </a:txBody>
                  <a:tcPr marL="68580" marR="68580" marT="34290" marB="34290"/>
                </a:tc>
                <a:tc>
                  <a:txBody>
                    <a:bodyPr/>
                    <a:lstStyle/>
                    <a:p>
                      <a:pPr algn="ctr"/>
                      <a:r>
                        <a:rPr lang="en-ZA" sz="1000"/>
                        <a:t>259</a:t>
                      </a:r>
                    </a:p>
                  </a:txBody>
                  <a:tcPr marL="68580" marR="68580" marT="34290" marB="34290"/>
                </a:tc>
                <a:extLst>
                  <a:ext uri="{0D108BD9-81ED-4DB2-BD59-A6C34878D82A}">
                    <a16:rowId xmlns:a16="http://schemas.microsoft.com/office/drawing/2014/main" val="4095491329"/>
                  </a:ext>
                </a:extLst>
              </a:tr>
            </a:tbl>
          </a:graphicData>
        </a:graphic>
      </p:graphicFrame>
    </p:spTree>
    <p:extLst>
      <p:ext uri="{BB962C8B-B14F-4D97-AF65-F5344CB8AC3E}">
        <p14:creationId xmlns:p14="http://schemas.microsoft.com/office/powerpoint/2010/main" val="1997647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9337C-4B62-F1EC-E795-6EFFAD85827A}"/>
              </a:ext>
            </a:extLst>
          </p:cNvPr>
          <p:cNvSpPr>
            <a:spLocks noGrp="1"/>
          </p:cNvSpPr>
          <p:nvPr>
            <p:ph type="title"/>
          </p:nvPr>
        </p:nvSpPr>
        <p:spPr>
          <a:xfrm>
            <a:off x="247650" y="276225"/>
            <a:ext cx="8468003" cy="994172"/>
          </a:xfrm>
        </p:spPr>
        <p:txBody>
          <a:bodyPr/>
          <a:lstStyle/>
          <a:p>
            <a:r>
              <a:rPr lang="en-ZA"/>
              <a:t>Pain Point Analysis – Client Perception</a:t>
            </a:r>
          </a:p>
        </p:txBody>
      </p:sp>
      <p:graphicFrame>
        <p:nvGraphicFramePr>
          <p:cNvPr id="6" name="Content Placeholder 5">
            <a:extLst>
              <a:ext uri="{FF2B5EF4-FFF2-40B4-BE49-F238E27FC236}">
                <a16:creationId xmlns:a16="http://schemas.microsoft.com/office/drawing/2014/main" id="{235A34DB-6979-77AF-BEFA-833806EA4BD5}"/>
              </a:ext>
            </a:extLst>
          </p:cNvPr>
          <p:cNvGraphicFramePr>
            <a:graphicFrameLocks noGrp="1"/>
          </p:cNvGraphicFramePr>
          <p:nvPr>
            <p:ph idx="1"/>
          </p:nvPr>
        </p:nvGraphicFramePr>
        <p:xfrm>
          <a:off x="176169" y="996477"/>
          <a:ext cx="8539484" cy="47947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70511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3FB7A79-7942-4E71-96AD-0B1DFD30AFE9}"/>
              </a:ext>
            </a:extLst>
          </p:cNvPr>
          <p:cNvSpPr/>
          <p:nvPr/>
        </p:nvSpPr>
        <p:spPr>
          <a:xfrm flipH="1">
            <a:off x="6384118" y="3324395"/>
            <a:ext cx="491779" cy="519904"/>
          </a:xfrm>
          <a:custGeom>
            <a:avLst/>
            <a:gdLst>
              <a:gd name="connsiteX0" fmla="*/ 816768 w 873918"/>
              <a:gd name="connsiteY0" fmla="*/ 0 h 923419"/>
              <a:gd name="connsiteX1" fmla="*/ 873918 w 873918"/>
              <a:gd name="connsiteY1" fmla="*/ 445050 h 923419"/>
              <a:gd name="connsiteX2" fmla="*/ 192881 w 873918"/>
              <a:gd name="connsiteY2" fmla="*/ 923419 h 923419"/>
              <a:gd name="connsiteX3" fmla="*/ 0 w 873918"/>
              <a:gd name="connsiteY3" fmla="*/ 323674 h 923419"/>
            </a:gdLst>
            <a:ahLst/>
            <a:cxnLst>
              <a:cxn ang="0">
                <a:pos x="connsiteX0" y="connsiteY0"/>
              </a:cxn>
              <a:cxn ang="0">
                <a:pos x="connsiteX1" y="connsiteY1"/>
              </a:cxn>
              <a:cxn ang="0">
                <a:pos x="connsiteX2" y="connsiteY2"/>
              </a:cxn>
              <a:cxn ang="0">
                <a:pos x="connsiteX3" y="connsiteY3"/>
              </a:cxn>
            </a:cxnLst>
            <a:rect l="l" t="t" r="r" b="b"/>
            <a:pathLst>
              <a:path w="873918" h="923419">
                <a:moveTo>
                  <a:pt x="816768" y="0"/>
                </a:moveTo>
                <a:lnTo>
                  <a:pt x="873918" y="445050"/>
                </a:lnTo>
                <a:lnTo>
                  <a:pt x="192881" y="923419"/>
                </a:lnTo>
                <a:lnTo>
                  <a:pt x="0" y="323674"/>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83" tIns="25741" rIns="51483" bIns="25741" numCol="1" spcCol="0" rtlCol="0" fromWordArt="0" anchor="ctr" anchorCtr="0" forceAA="0" compatLnSpc="1">
            <a:prstTxWarp prst="textNoShape">
              <a:avLst/>
            </a:prstTxWarp>
            <a:noAutofit/>
          </a:bodyPr>
          <a:lstStyle/>
          <a:p>
            <a:pPr algn="ctr"/>
            <a:endParaRPr lang="en-US" sz="1013"/>
          </a:p>
        </p:txBody>
      </p:sp>
      <p:sp>
        <p:nvSpPr>
          <p:cNvPr id="4" name="Freeform: Shape 3">
            <a:extLst>
              <a:ext uri="{FF2B5EF4-FFF2-40B4-BE49-F238E27FC236}">
                <a16:creationId xmlns:a16="http://schemas.microsoft.com/office/drawing/2014/main" id="{50DD40E4-BD85-4E33-ACEF-BEE51FFF2503}"/>
              </a:ext>
            </a:extLst>
          </p:cNvPr>
          <p:cNvSpPr/>
          <p:nvPr/>
        </p:nvSpPr>
        <p:spPr>
          <a:xfrm flipH="1">
            <a:off x="6354638" y="2866129"/>
            <a:ext cx="560119" cy="391961"/>
          </a:xfrm>
          <a:custGeom>
            <a:avLst/>
            <a:gdLst>
              <a:gd name="connsiteX0" fmla="*/ 888206 w 995362"/>
              <a:gd name="connsiteY0" fmla="*/ 0 h 697324"/>
              <a:gd name="connsiteX1" fmla="*/ 995362 w 995362"/>
              <a:gd name="connsiteY1" fmla="*/ 449810 h 697324"/>
              <a:gd name="connsiteX2" fmla="*/ 259556 w 995362"/>
              <a:gd name="connsiteY2" fmla="*/ 697324 h 697324"/>
              <a:gd name="connsiteX3" fmla="*/ 0 w 995362"/>
              <a:gd name="connsiteY3" fmla="*/ 28560 h 697324"/>
            </a:gdLst>
            <a:ahLst/>
            <a:cxnLst>
              <a:cxn ang="0">
                <a:pos x="connsiteX0" y="connsiteY0"/>
              </a:cxn>
              <a:cxn ang="0">
                <a:pos x="connsiteX1" y="connsiteY1"/>
              </a:cxn>
              <a:cxn ang="0">
                <a:pos x="connsiteX2" y="connsiteY2"/>
              </a:cxn>
              <a:cxn ang="0">
                <a:pos x="connsiteX3" y="connsiteY3"/>
              </a:cxn>
            </a:cxnLst>
            <a:rect l="l" t="t" r="r" b="b"/>
            <a:pathLst>
              <a:path w="995362" h="697324">
                <a:moveTo>
                  <a:pt x="888206" y="0"/>
                </a:moveTo>
                <a:lnTo>
                  <a:pt x="995362" y="449810"/>
                </a:lnTo>
                <a:lnTo>
                  <a:pt x="259556" y="697324"/>
                </a:lnTo>
                <a:lnTo>
                  <a:pt x="0" y="2856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83" tIns="25741" rIns="51483" bIns="25741" numCol="1" spcCol="0" rtlCol="0" fromWordArt="0" anchor="ctr" anchorCtr="0" forceAA="0" compatLnSpc="1">
            <a:prstTxWarp prst="textNoShape">
              <a:avLst/>
            </a:prstTxWarp>
            <a:noAutofit/>
          </a:bodyPr>
          <a:lstStyle/>
          <a:p>
            <a:pPr algn="ctr"/>
            <a:endParaRPr lang="en-US" sz="1013"/>
          </a:p>
        </p:txBody>
      </p:sp>
      <p:sp>
        <p:nvSpPr>
          <p:cNvPr id="5" name="Freeform: Shape 4">
            <a:extLst>
              <a:ext uri="{FF2B5EF4-FFF2-40B4-BE49-F238E27FC236}">
                <a16:creationId xmlns:a16="http://schemas.microsoft.com/office/drawing/2014/main" id="{AA603253-D192-463B-8049-D9FCD5D1EB6A}"/>
              </a:ext>
            </a:extLst>
          </p:cNvPr>
          <p:cNvSpPr/>
          <p:nvPr/>
        </p:nvSpPr>
        <p:spPr>
          <a:xfrm flipH="1">
            <a:off x="6354638" y="2289904"/>
            <a:ext cx="560119" cy="392823"/>
          </a:xfrm>
          <a:custGeom>
            <a:avLst/>
            <a:gdLst>
              <a:gd name="connsiteX0" fmla="*/ 271463 w 1004888"/>
              <a:gd name="connsiteY0" fmla="*/ 0 h 700088"/>
              <a:gd name="connsiteX1" fmla="*/ 1004888 w 1004888"/>
              <a:gd name="connsiteY1" fmla="*/ 247650 h 700088"/>
              <a:gd name="connsiteX2" fmla="*/ 897732 w 1004888"/>
              <a:gd name="connsiteY2" fmla="*/ 700088 h 700088"/>
              <a:gd name="connsiteX3" fmla="*/ 0 w 1004888"/>
              <a:gd name="connsiteY3" fmla="*/ 654844 h 700088"/>
              <a:gd name="connsiteX4" fmla="*/ 271463 w 1004888"/>
              <a:gd name="connsiteY4" fmla="*/ 0 h 700088"/>
              <a:gd name="connsiteX0" fmla="*/ 271463 w 1004888"/>
              <a:gd name="connsiteY0" fmla="*/ 0 h 700088"/>
              <a:gd name="connsiteX1" fmla="*/ 1004888 w 1004888"/>
              <a:gd name="connsiteY1" fmla="*/ 247650 h 700088"/>
              <a:gd name="connsiteX2" fmla="*/ 897732 w 1004888"/>
              <a:gd name="connsiteY2" fmla="*/ 700088 h 700088"/>
              <a:gd name="connsiteX3" fmla="*/ 0 w 1004888"/>
              <a:gd name="connsiteY3" fmla="*/ 666750 h 700088"/>
              <a:gd name="connsiteX4" fmla="*/ 271463 w 1004888"/>
              <a:gd name="connsiteY4" fmla="*/ 0 h 700088"/>
              <a:gd name="connsiteX0" fmla="*/ 271463 w 1004888"/>
              <a:gd name="connsiteY0" fmla="*/ 0 h 700088"/>
              <a:gd name="connsiteX1" fmla="*/ 1004888 w 1004888"/>
              <a:gd name="connsiteY1" fmla="*/ 247650 h 700088"/>
              <a:gd name="connsiteX2" fmla="*/ 897732 w 1004888"/>
              <a:gd name="connsiteY2" fmla="*/ 700088 h 700088"/>
              <a:gd name="connsiteX3" fmla="*/ 0 w 1004888"/>
              <a:gd name="connsiteY3" fmla="*/ 671513 h 700088"/>
              <a:gd name="connsiteX4" fmla="*/ 271463 w 1004888"/>
              <a:gd name="connsiteY4" fmla="*/ 0 h 700088"/>
              <a:gd name="connsiteX0" fmla="*/ 266700 w 1000125"/>
              <a:gd name="connsiteY0" fmla="*/ 0 h 700088"/>
              <a:gd name="connsiteX1" fmla="*/ 1000125 w 1000125"/>
              <a:gd name="connsiteY1" fmla="*/ 247650 h 700088"/>
              <a:gd name="connsiteX2" fmla="*/ 892969 w 1000125"/>
              <a:gd name="connsiteY2" fmla="*/ 700088 h 700088"/>
              <a:gd name="connsiteX3" fmla="*/ 0 w 1000125"/>
              <a:gd name="connsiteY3" fmla="*/ 666750 h 700088"/>
              <a:gd name="connsiteX4" fmla="*/ 266700 w 1000125"/>
              <a:gd name="connsiteY4" fmla="*/ 0 h 700088"/>
              <a:gd name="connsiteX0" fmla="*/ 266700 w 1000125"/>
              <a:gd name="connsiteY0" fmla="*/ 0 h 697707"/>
              <a:gd name="connsiteX1" fmla="*/ 1000125 w 1000125"/>
              <a:gd name="connsiteY1" fmla="*/ 247650 h 697707"/>
              <a:gd name="connsiteX2" fmla="*/ 892969 w 1000125"/>
              <a:gd name="connsiteY2" fmla="*/ 697707 h 697707"/>
              <a:gd name="connsiteX3" fmla="*/ 0 w 1000125"/>
              <a:gd name="connsiteY3" fmla="*/ 666750 h 697707"/>
              <a:gd name="connsiteX4" fmla="*/ 266700 w 1000125"/>
              <a:gd name="connsiteY4" fmla="*/ 0 h 697707"/>
              <a:gd name="connsiteX0" fmla="*/ 261937 w 995362"/>
              <a:gd name="connsiteY0" fmla="*/ 0 h 697707"/>
              <a:gd name="connsiteX1" fmla="*/ 995362 w 995362"/>
              <a:gd name="connsiteY1" fmla="*/ 247650 h 697707"/>
              <a:gd name="connsiteX2" fmla="*/ 888206 w 995362"/>
              <a:gd name="connsiteY2" fmla="*/ 697707 h 697707"/>
              <a:gd name="connsiteX3" fmla="*/ 0 w 995362"/>
              <a:gd name="connsiteY3" fmla="*/ 669131 h 697707"/>
              <a:gd name="connsiteX4" fmla="*/ 261937 w 995362"/>
              <a:gd name="connsiteY4" fmla="*/ 0 h 697707"/>
              <a:gd name="connsiteX0" fmla="*/ 259556 w 995362"/>
              <a:gd name="connsiteY0" fmla="*/ 0 h 697707"/>
              <a:gd name="connsiteX1" fmla="*/ 995362 w 995362"/>
              <a:gd name="connsiteY1" fmla="*/ 247650 h 697707"/>
              <a:gd name="connsiteX2" fmla="*/ 888206 w 995362"/>
              <a:gd name="connsiteY2" fmla="*/ 697707 h 697707"/>
              <a:gd name="connsiteX3" fmla="*/ 0 w 995362"/>
              <a:gd name="connsiteY3" fmla="*/ 669131 h 697707"/>
              <a:gd name="connsiteX4" fmla="*/ 259556 w 995362"/>
              <a:gd name="connsiteY4" fmla="*/ 0 h 69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697707">
                <a:moveTo>
                  <a:pt x="259556" y="0"/>
                </a:moveTo>
                <a:lnTo>
                  <a:pt x="995362" y="247650"/>
                </a:lnTo>
                <a:lnTo>
                  <a:pt x="888206" y="697707"/>
                </a:lnTo>
                <a:lnTo>
                  <a:pt x="0" y="669131"/>
                </a:lnTo>
                <a:lnTo>
                  <a:pt x="259556"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83" tIns="25741" rIns="51483" bIns="25741" numCol="1" spcCol="0" rtlCol="0" fromWordArt="0" anchor="ctr" anchorCtr="0" forceAA="0" compatLnSpc="1">
            <a:prstTxWarp prst="textNoShape">
              <a:avLst/>
            </a:prstTxWarp>
            <a:noAutofit/>
          </a:bodyPr>
          <a:lstStyle/>
          <a:p>
            <a:pPr algn="ctr"/>
            <a:endParaRPr lang="en-US" sz="1013"/>
          </a:p>
        </p:txBody>
      </p:sp>
      <p:sp>
        <p:nvSpPr>
          <p:cNvPr id="6" name="Freeform: Shape 5">
            <a:extLst>
              <a:ext uri="{FF2B5EF4-FFF2-40B4-BE49-F238E27FC236}">
                <a16:creationId xmlns:a16="http://schemas.microsoft.com/office/drawing/2014/main" id="{98E056C8-3BE3-4DC3-8D6E-3092A7E2DB88}"/>
              </a:ext>
            </a:extLst>
          </p:cNvPr>
          <p:cNvSpPr/>
          <p:nvPr/>
        </p:nvSpPr>
        <p:spPr>
          <a:xfrm flipH="1">
            <a:off x="6384118" y="1704021"/>
            <a:ext cx="491779" cy="520190"/>
          </a:xfrm>
          <a:custGeom>
            <a:avLst/>
            <a:gdLst>
              <a:gd name="connsiteX0" fmla="*/ 197644 w 876300"/>
              <a:gd name="connsiteY0" fmla="*/ 0 h 923925"/>
              <a:gd name="connsiteX1" fmla="*/ 876300 w 876300"/>
              <a:gd name="connsiteY1" fmla="*/ 478631 h 923925"/>
              <a:gd name="connsiteX2" fmla="*/ 821531 w 876300"/>
              <a:gd name="connsiteY2" fmla="*/ 923925 h 923925"/>
              <a:gd name="connsiteX3" fmla="*/ 0 w 876300"/>
              <a:gd name="connsiteY3" fmla="*/ 592931 h 923925"/>
              <a:gd name="connsiteX4" fmla="*/ 197644 w 876300"/>
              <a:gd name="connsiteY4" fmla="*/ 0 h 923925"/>
              <a:gd name="connsiteX0" fmla="*/ 192881 w 871537"/>
              <a:gd name="connsiteY0" fmla="*/ 0 h 923925"/>
              <a:gd name="connsiteX1" fmla="*/ 871537 w 871537"/>
              <a:gd name="connsiteY1" fmla="*/ 478631 h 923925"/>
              <a:gd name="connsiteX2" fmla="*/ 816768 w 871537"/>
              <a:gd name="connsiteY2" fmla="*/ 923925 h 923925"/>
              <a:gd name="connsiteX3" fmla="*/ 0 w 871537"/>
              <a:gd name="connsiteY3" fmla="*/ 597693 h 923925"/>
              <a:gd name="connsiteX4" fmla="*/ 192881 w 871537"/>
              <a:gd name="connsiteY4" fmla="*/ 0 h 923925"/>
              <a:gd name="connsiteX0" fmla="*/ 192881 w 871537"/>
              <a:gd name="connsiteY0" fmla="*/ 0 h 926307"/>
              <a:gd name="connsiteX1" fmla="*/ 871537 w 871537"/>
              <a:gd name="connsiteY1" fmla="*/ 481013 h 926307"/>
              <a:gd name="connsiteX2" fmla="*/ 816768 w 871537"/>
              <a:gd name="connsiteY2" fmla="*/ 926307 h 926307"/>
              <a:gd name="connsiteX3" fmla="*/ 0 w 871537"/>
              <a:gd name="connsiteY3" fmla="*/ 600075 h 926307"/>
              <a:gd name="connsiteX4" fmla="*/ 192881 w 871537"/>
              <a:gd name="connsiteY4" fmla="*/ 0 h 926307"/>
              <a:gd name="connsiteX0" fmla="*/ 192881 w 869155"/>
              <a:gd name="connsiteY0" fmla="*/ 0 h 926307"/>
              <a:gd name="connsiteX1" fmla="*/ 869155 w 869155"/>
              <a:gd name="connsiteY1" fmla="*/ 476251 h 926307"/>
              <a:gd name="connsiteX2" fmla="*/ 816768 w 869155"/>
              <a:gd name="connsiteY2" fmla="*/ 926307 h 926307"/>
              <a:gd name="connsiteX3" fmla="*/ 0 w 869155"/>
              <a:gd name="connsiteY3" fmla="*/ 600075 h 926307"/>
              <a:gd name="connsiteX4" fmla="*/ 192881 w 869155"/>
              <a:gd name="connsiteY4" fmla="*/ 0 h 926307"/>
              <a:gd name="connsiteX0" fmla="*/ 192881 w 873918"/>
              <a:gd name="connsiteY0" fmla="*/ 0 h 926307"/>
              <a:gd name="connsiteX1" fmla="*/ 873918 w 873918"/>
              <a:gd name="connsiteY1" fmla="*/ 478632 h 926307"/>
              <a:gd name="connsiteX2" fmla="*/ 816768 w 873918"/>
              <a:gd name="connsiteY2" fmla="*/ 926307 h 926307"/>
              <a:gd name="connsiteX3" fmla="*/ 0 w 873918"/>
              <a:gd name="connsiteY3" fmla="*/ 600075 h 926307"/>
              <a:gd name="connsiteX4" fmla="*/ 192881 w 873918"/>
              <a:gd name="connsiteY4" fmla="*/ 0 h 926307"/>
              <a:gd name="connsiteX0" fmla="*/ 192881 w 873918"/>
              <a:gd name="connsiteY0" fmla="*/ 0 h 923926"/>
              <a:gd name="connsiteX1" fmla="*/ 873918 w 873918"/>
              <a:gd name="connsiteY1" fmla="*/ 478632 h 923926"/>
              <a:gd name="connsiteX2" fmla="*/ 816768 w 873918"/>
              <a:gd name="connsiteY2" fmla="*/ 923926 h 923926"/>
              <a:gd name="connsiteX3" fmla="*/ 0 w 873918"/>
              <a:gd name="connsiteY3" fmla="*/ 600075 h 923926"/>
              <a:gd name="connsiteX4" fmla="*/ 192881 w 873918"/>
              <a:gd name="connsiteY4" fmla="*/ 0 h 92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918" h="923926">
                <a:moveTo>
                  <a:pt x="192881" y="0"/>
                </a:moveTo>
                <a:lnTo>
                  <a:pt x="873918" y="478632"/>
                </a:lnTo>
                <a:lnTo>
                  <a:pt x="816768" y="923926"/>
                </a:lnTo>
                <a:lnTo>
                  <a:pt x="0" y="600075"/>
                </a:lnTo>
                <a:lnTo>
                  <a:pt x="192881"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Freeform: Shape 6">
            <a:extLst>
              <a:ext uri="{FF2B5EF4-FFF2-40B4-BE49-F238E27FC236}">
                <a16:creationId xmlns:a16="http://schemas.microsoft.com/office/drawing/2014/main" id="{9E8A76FA-C2D0-4DFD-8CF1-2A1B1042712B}"/>
              </a:ext>
            </a:extLst>
          </p:cNvPr>
          <p:cNvSpPr/>
          <p:nvPr/>
        </p:nvSpPr>
        <p:spPr>
          <a:xfrm>
            <a:off x="6766198" y="3462104"/>
            <a:ext cx="1237977" cy="381567"/>
          </a:xfrm>
          <a:custGeom>
            <a:avLst/>
            <a:gdLst>
              <a:gd name="connsiteX0" fmla="*/ 0 w 2198812"/>
              <a:gd name="connsiteY0" fmla="*/ 0 h 677713"/>
              <a:gd name="connsiteX1" fmla="*/ 2198812 w 2198812"/>
              <a:gd name="connsiteY1" fmla="*/ 0 h 677713"/>
              <a:gd name="connsiteX2" fmla="*/ 2198812 w 2198812"/>
              <a:gd name="connsiteY2" fmla="*/ 677713 h 677713"/>
              <a:gd name="connsiteX3" fmla="*/ 0 w 2198812"/>
              <a:gd name="connsiteY3" fmla="*/ 677713 h 677713"/>
            </a:gdLst>
            <a:ahLst/>
            <a:cxnLst>
              <a:cxn ang="0">
                <a:pos x="connsiteX0" y="connsiteY0"/>
              </a:cxn>
              <a:cxn ang="0">
                <a:pos x="connsiteX1" y="connsiteY1"/>
              </a:cxn>
              <a:cxn ang="0">
                <a:pos x="connsiteX2" y="connsiteY2"/>
              </a:cxn>
              <a:cxn ang="0">
                <a:pos x="connsiteX3" y="connsiteY3"/>
              </a:cxn>
            </a:cxnLst>
            <a:rect l="l" t="t" r="r" b="b"/>
            <a:pathLst>
              <a:path w="2198812" h="677713">
                <a:moveTo>
                  <a:pt x="0" y="0"/>
                </a:moveTo>
                <a:lnTo>
                  <a:pt x="2198812" y="0"/>
                </a:lnTo>
                <a:lnTo>
                  <a:pt x="2198812" y="677713"/>
                </a:lnTo>
                <a:lnTo>
                  <a:pt x="0" y="67771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9">
              <a:solidFill>
                <a:schemeClr val="bg2">
                  <a:lumMod val="25000"/>
                </a:schemeClr>
              </a:solidFill>
            </a:endParaRPr>
          </a:p>
        </p:txBody>
      </p:sp>
      <p:sp>
        <p:nvSpPr>
          <p:cNvPr id="8" name="Freeform: Shape 7">
            <a:extLst>
              <a:ext uri="{FF2B5EF4-FFF2-40B4-BE49-F238E27FC236}">
                <a16:creationId xmlns:a16="http://schemas.microsoft.com/office/drawing/2014/main" id="{553678F7-CC95-4A0B-894E-014109C720ED}"/>
              </a:ext>
            </a:extLst>
          </p:cNvPr>
          <p:cNvSpPr/>
          <p:nvPr/>
        </p:nvSpPr>
        <p:spPr>
          <a:xfrm>
            <a:off x="6766198" y="2876524"/>
            <a:ext cx="1668965" cy="381567"/>
          </a:xfrm>
          <a:custGeom>
            <a:avLst/>
            <a:gdLst>
              <a:gd name="connsiteX0" fmla="*/ 0 w 2198812"/>
              <a:gd name="connsiteY0" fmla="*/ 0 h 677713"/>
              <a:gd name="connsiteX1" fmla="*/ 2198812 w 2198812"/>
              <a:gd name="connsiteY1" fmla="*/ 0 h 677713"/>
              <a:gd name="connsiteX2" fmla="*/ 2198812 w 2198812"/>
              <a:gd name="connsiteY2" fmla="*/ 677713 h 677713"/>
              <a:gd name="connsiteX3" fmla="*/ 0 w 2198812"/>
              <a:gd name="connsiteY3" fmla="*/ 677713 h 677713"/>
            </a:gdLst>
            <a:ahLst/>
            <a:cxnLst>
              <a:cxn ang="0">
                <a:pos x="connsiteX0" y="connsiteY0"/>
              </a:cxn>
              <a:cxn ang="0">
                <a:pos x="connsiteX1" y="connsiteY1"/>
              </a:cxn>
              <a:cxn ang="0">
                <a:pos x="connsiteX2" y="connsiteY2"/>
              </a:cxn>
              <a:cxn ang="0">
                <a:pos x="connsiteX3" y="connsiteY3"/>
              </a:cxn>
            </a:cxnLst>
            <a:rect l="l" t="t" r="r" b="b"/>
            <a:pathLst>
              <a:path w="2198812" h="677713">
                <a:moveTo>
                  <a:pt x="0" y="0"/>
                </a:moveTo>
                <a:lnTo>
                  <a:pt x="2198812" y="0"/>
                </a:lnTo>
                <a:lnTo>
                  <a:pt x="2198812" y="677713"/>
                </a:lnTo>
                <a:lnTo>
                  <a:pt x="0" y="6777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83" tIns="25741" rIns="51483" bIns="25741" numCol="1" spcCol="0" rtlCol="0" fromWordArt="0" anchor="ctr" anchorCtr="0" forceAA="0" compatLnSpc="1">
            <a:prstTxWarp prst="textNoShape">
              <a:avLst/>
            </a:prstTxWarp>
            <a:noAutofit/>
          </a:bodyPr>
          <a:lstStyle/>
          <a:p>
            <a:pPr algn="ctr"/>
            <a:r>
              <a:rPr lang="en-US" sz="619" noProof="1">
                <a:solidFill>
                  <a:schemeClr val="bg1"/>
                </a:solidFill>
              </a:rPr>
              <a:t>.</a:t>
            </a:r>
            <a:endParaRPr lang="en-US" sz="619">
              <a:solidFill>
                <a:schemeClr val="bg1"/>
              </a:solidFill>
            </a:endParaRPr>
          </a:p>
        </p:txBody>
      </p:sp>
      <p:sp>
        <p:nvSpPr>
          <p:cNvPr id="9" name="Freeform: Shape 8">
            <a:extLst>
              <a:ext uri="{FF2B5EF4-FFF2-40B4-BE49-F238E27FC236}">
                <a16:creationId xmlns:a16="http://schemas.microsoft.com/office/drawing/2014/main" id="{C01C97D9-A59A-45D9-8709-FE7B559D153C}"/>
              </a:ext>
            </a:extLst>
          </p:cNvPr>
          <p:cNvSpPr/>
          <p:nvPr/>
        </p:nvSpPr>
        <p:spPr>
          <a:xfrm>
            <a:off x="6766198" y="2290553"/>
            <a:ext cx="1237977" cy="381776"/>
          </a:xfrm>
          <a:custGeom>
            <a:avLst/>
            <a:gdLst>
              <a:gd name="connsiteX0" fmla="*/ 0 w 2198812"/>
              <a:gd name="connsiteY0" fmla="*/ 0 h 678085"/>
              <a:gd name="connsiteX1" fmla="*/ 2198812 w 2198812"/>
              <a:gd name="connsiteY1" fmla="*/ 0 h 678085"/>
              <a:gd name="connsiteX2" fmla="*/ 2198812 w 2198812"/>
              <a:gd name="connsiteY2" fmla="*/ 678085 h 678085"/>
              <a:gd name="connsiteX3" fmla="*/ 0 w 2198812"/>
              <a:gd name="connsiteY3" fmla="*/ 678085 h 678085"/>
            </a:gdLst>
            <a:ahLst/>
            <a:cxnLst>
              <a:cxn ang="0">
                <a:pos x="connsiteX0" y="connsiteY0"/>
              </a:cxn>
              <a:cxn ang="0">
                <a:pos x="connsiteX1" y="connsiteY1"/>
              </a:cxn>
              <a:cxn ang="0">
                <a:pos x="connsiteX2" y="connsiteY2"/>
              </a:cxn>
              <a:cxn ang="0">
                <a:pos x="connsiteX3" y="connsiteY3"/>
              </a:cxn>
            </a:cxnLst>
            <a:rect l="l" t="t" r="r" b="b"/>
            <a:pathLst>
              <a:path w="2198812" h="678085">
                <a:moveTo>
                  <a:pt x="0" y="0"/>
                </a:moveTo>
                <a:lnTo>
                  <a:pt x="2198812" y="0"/>
                </a:lnTo>
                <a:lnTo>
                  <a:pt x="2198812" y="678085"/>
                </a:lnTo>
                <a:lnTo>
                  <a:pt x="0" y="67808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9">
              <a:solidFill>
                <a:schemeClr val="bg2">
                  <a:lumMod val="25000"/>
                </a:schemeClr>
              </a:solidFill>
            </a:endParaRPr>
          </a:p>
        </p:txBody>
      </p:sp>
      <p:sp>
        <p:nvSpPr>
          <p:cNvPr id="10" name="Freeform: Shape 9">
            <a:extLst>
              <a:ext uri="{FF2B5EF4-FFF2-40B4-BE49-F238E27FC236}">
                <a16:creationId xmlns:a16="http://schemas.microsoft.com/office/drawing/2014/main" id="{3BE77680-1F97-445D-A64B-47DF2526A5C3}"/>
              </a:ext>
            </a:extLst>
          </p:cNvPr>
          <p:cNvSpPr/>
          <p:nvPr/>
        </p:nvSpPr>
        <p:spPr>
          <a:xfrm>
            <a:off x="6766198" y="1704651"/>
            <a:ext cx="1237977" cy="381776"/>
          </a:xfrm>
          <a:custGeom>
            <a:avLst/>
            <a:gdLst>
              <a:gd name="connsiteX0" fmla="*/ 0 w 2198812"/>
              <a:gd name="connsiteY0" fmla="*/ 0 h 678085"/>
              <a:gd name="connsiteX1" fmla="*/ 2198812 w 2198812"/>
              <a:gd name="connsiteY1" fmla="*/ 0 h 678085"/>
              <a:gd name="connsiteX2" fmla="*/ 2198812 w 2198812"/>
              <a:gd name="connsiteY2" fmla="*/ 678085 h 678085"/>
              <a:gd name="connsiteX3" fmla="*/ 0 w 2198812"/>
              <a:gd name="connsiteY3" fmla="*/ 678085 h 678085"/>
            </a:gdLst>
            <a:ahLst/>
            <a:cxnLst>
              <a:cxn ang="0">
                <a:pos x="connsiteX0" y="connsiteY0"/>
              </a:cxn>
              <a:cxn ang="0">
                <a:pos x="connsiteX1" y="connsiteY1"/>
              </a:cxn>
              <a:cxn ang="0">
                <a:pos x="connsiteX2" y="connsiteY2"/>
              </a:cxn>
              <a:cxn ang="0">
                <a:pos x="connsiteX3" y="connsiteY3"/>
              </a:cxn>
            </a:cxnLst>
            <a:rect l="l" t="t" r="r" b="b"/>
            <a:pathLst>
              <a:path w="2198812" h="678085">
                <a:moveTo>
                  <a:pt x="0" y="0"/>
                </a:moveTo>
                <a:lnTo>
                  <a:pt x="2198812" y="0"/>
                </a:lnTo>
                <a:lnTo>
                  <a:pt x="2198812" y="678085"/>
                </a:lnTo>
                <a:lnTo>
                  <a:pt x="0" y="67808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9">
              <a:solidFill>
                <a:schemeClr val="bg1"/>
              </a:solidFill>
            </a:endParaRPr>
          </a:p>
        </p:txBody>
      </p:sp>
      <p:sp>
        <p:nvSpPr>
          <p:cNvPr id="11" name="Freeform: Shape 10">
            <a:extLst>
              <a:ext uri="{FF2B5EF4-FFF2-40B4-BE49-F238E27FC236}">
                <a16:creationId xmlns:a16="http://schemas.microsoft.com/office/drawing/2014/main" id="{858E3A1D-6B1D-47A9-8CAD-73881ECA4A63}"/>
              </a:ext>
            </a:extLst>
          </p:cNvPr>
          <p:cNvSpPr/>
          <p:nvPr/>
        </p:nvSpPr>
        <p:spPr>
          <a:xfrm>
            <a:off x="5219403" y="3324596"/>
            <a:ext cx="1198855" cy="275014"/>
          </a:xfrm>
          <a:custGeom>
            <a:avLst/>
            <a:gdLst>
              <a:gd name="connsiteX0" fmla="*/ 436317 w 2129327"/>
              <a:gd name="connsiteY0" fmla="*/ 0 h 488461"/>
              <a:gd name="connsiteX1" fmla="*/ 2129327 w 2129327"/>
              <a:gd name="connsiteY1" fmla="*/ 0 h 488461"/>
              <a:gd name="connsiteX2" fmla="*/ 2129327 w 2129327"/>
              <a:gd name="connsiteY2" fmla="*/ 488461 h 488461"/>
              <a:gd name="connsiteX3" fmla="*/ 0 w 2129327"/>
              <a:gd name="connsiteY3" fmla="*/ 488461 h 488461"/>
              <a:gd name="connsiteX4" fmla="*/ 37665 w 2129327"/>
              <a:gd name="connsiteY4" fmla="*/ 460281 h 488461"/>
              <a:gd name="connsiteX5" fmla="*/ 397250 w 2129327"/>
              <a:gd name="connsiteY5" fmla="*/ 64338 h 48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9327" h="488461">
                <a:moveTo>
                  <a:pt x="436317" y="0"/>
                </a:moveTo>
                <a:lnTo>
                  <a:pt x="2129327" y="0"/>
                </a:lnTo>
                <a:lnTo>
                  <a:pt x="2129327" y="488461"/>
                </a:lnTo>
                <a:lnTo>
                  <a:pt x="0" y="488461"/>
                </a:lnTo>
                <a:lnTo>
                  <a:pt x="37665" y="460281"/>
                </a:lnTo>
                <a:cubicBezTo>
                  <a:pt x="175603" y="346386"/>
                  <a:pt x="296868" y="213000"/>
                  <a:pt x="397250" y="6433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6" b="1"/>
              <a:t>Reallocation</a:t>
            </a:r>
          </a:p>
        </p:txBody>
      </p:sp>
      <p:sp>
        <p:nvSpPr>
          <p:cNvPr id="12" name="Freeform: Shape 11">
            <a:extLst>
              <a:ext uri="{FF2B5EF4-FFF2-40B4-BE49-F238E27FC236}">
                <a16:creationId xmlns:a16="http://schemas.microsoft.com/office/drawing/2014/main" id="{94D424B0-047B-48ED-B2E0-6B72365730A8}"/>
              </a:ext>
            </a:extLst>
          </p:cNvPr>
          <p:cNvSpPr/>
          <p:nvPr/>
        </p:nvSpPr>
        <p:spPr>
          <a:xfrm>
            <a:off x="5554847" y="2407488"/>
            <a:ext cx="863410" cy="275165"/>
          </a:xfrm>
          <a:custGeom>
            <a:avLst/>
            <a:gdLst>
              <a:gd name="connsiteX0" fmla="*/ 0 w 1533532"/>
              <a:gd name="connsiteY0" fmla="*/ 0 h 488729"/>
              <a:gd name="connsiteX1" fmla="*/ 1533532 w 1533532"/>
              <a:gd name="connsiteY1" fmla="*/ 0 h 488729"/>
              <a:gd name="connsiteX2" fmla="*/ 1533532 w 1533532"/>
              <a:gd name="connsiteY2" fmla="*/ 488729 h 488729"/>
              <a:gd name="connsiteX3" fmla="*/ 111224 w 1533532"/>
              <a:gd name="connsiteY3" fmla="*/ 488729 h 488729"/>
              <a:gd name="connsiteX4" fmla="*/ 109835 w 1533532"/>
              <a:gd name="connsiteY4" fmla="*/ 461197 h 488729"/>
              <a:gd name="connsiteX5" fmla="*/ 35739 w 1533532"/>
              <a:gd name="connsiteY5" fmla="*/ 97695 h 48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532" h="488729">
                <a:moveTo>
                  <a:pt x="0" y="0"/>
                </a:moveTo>
                <a:lnTo>
                  <a:pt x="1533532" y="0"/>
                </a:lnTo>
                <a:lnTo>
                  <a:pt x="1533532" y="488729"/>
                </a:lnTo>
                <a:lnTo>
                  <a:pt x="111224" y="488729"/>
                </a:lnTo>
                <a:lnTo>
                  <a:pt x="109835" y="461197"/>
                </a:lnTo>
                <a:cubicBezTo>
                  <a:pt x="97122" y="335946"/>
                  <a:pt x="72007" y="214362"/>
                  <a:pt x="35739" y="9769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6" b="1"/>
              <a:t>Targets</a:t>
            </a:r>
          </a:p>
        </p:txBody>
      </p:sp>
      <p:sp>
        <p:nvSpPr>
          <p:cNvPr id="13" name="Freeform: Shape 12">
            <a:extLst>
              <a:ext uri="{FF2B5EF4-FFF2-40B4-BE49-F238E27FC236}">
                <a16:creationId xmlns:a16="http://schemas.microsoft.com/office/drawing/2014/main" id="{EA4DC283-3FE0-4FE8-862C-DF826FD1BC1E}"/>
              </a:ext>
            </a:extLst>
          </p:cNvPr>
          <p:cNvSpPr/>
          <p:nvPr/>
        </p:nvSpPr>
        <p:spPr>
          <a:xfrm>
            <a:off x="5218966" y="1948845"/>
            <a:ext cx="1199292" cy="275165"/>
          </a:xfrm>
          <a:custGeom>
            <a:avLst/>
            <a:gdLst>
              <a:gd name="connsiteX0" fmla="*/ 0 w 2130103"/>
              <a:gd name="connsiteY0" fmla="*/ 0 h 488729"/>
              <a:gd name="connsiteX1" fmla="*/ 2130103 w 2130103"/>
              <a:gd name="connsiteY1" fmla="*/ 0 h 488729"/>
              <a:gd name="connsiteX2" fmla="*/ 2130103 w 2130103"/>
              <a:gd name="connsiteY2" fmla="*/ 488729 h 488729"/>
              <a:gd name="connsiteX3" fmla="*/ 436903 w 2130103"/>
              <a:gd name="connsiteY3" fmla="*/ 488729 h 488729"/>
              <a:gd name="connsiteX4" fmla="*/ 398027 w 2130103"/>
              <a:gd name="connsiteY4" fmla="*/ 424704 h 488729"/>
              <a:gd name="connsiteX5" fmla="*/ 38441 w 2130103"/>
              <a:gd name="connsiteY5" fmla="*/ 28761 h 48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0103" h="488729">
                <a:moveTo>
                  <a:pt x="0" y="0"/>
                </a:moveTo>
                <a:lnTo>
                  <a:pt x="2130103" y="0"/>
                </a:lnTo>
                <a:lnTo>
                  <a:pt x="2130103" y="488729"/>
                </a:lnTo>
                <a:lnTo>
                  <a:pt x="436903" y="488729"/>
                </a:lnTo>
                <a:lnTo>
                  <a:pt x="398027" y="424704"/>
                </a:lnTo>
                <a:cubicBezTo>
                  <a:pt x="297645" y="276042"/>
                  <a:pt x="176380" y="142657"/>
                  <a:pt x="38441" y="2876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6" b="1">
                <a:solidFill>
                  <a:schemeClr val="bg1"/>
                </a:solidFill>
              </a:rPr>
              <a:t>Dashboard</a:t>
            </a:r>
          </a:p>
        </p:txBody>
      </p:sp>
      <p:sp>
        <p:nvSpPr>
          <p:cNvPr id="56" name="Freeform 7">
            <a:extLst>
              <a:ext uri="{FF2B5EF4-FFF2-40B4-BE49-F238E27FC236}">
                <a16:creationId xmlns:a16="http://schemas.microsoft.com/office/drawing/2014/main" id="{C5D2E398-EE99-432F-8546-BAE43D5A0D6E}"/>
              </a:ext>
            </a:extLst>
          </p:cNvPr>
          <p:cNvSpPr>
            <a:spLocks/>
          </p:cNvSpPr>
          <p:nvPr/>
        </p:nvSpPr>
        <p:spPr bwMode="auto">
          <a:xfrm>
            <a:off x="3748750" y="3060539"/>
            <a:ext cx="537867" cy="539398"/>
          </a:xfrm>
          <a:custGeom>
            <a:avLst/>
            <a:gdLst>
              <a:gd name="T0" fmla="*/ 1159 w 1792"/>
              <a:gd name="T1" fmla="*/ 1793 h 1793"/>
              <a:gd name="T2" fmla="*/ 0 w 1792"/>
              <a:gd name="T3" fmla="*/ 634 h 1793"/>
              <a:gd name="T4" fmla="*/ 1097 w 1792"/>
              <a:gd name="T5" fmla="*/ 0 h 1793"/>
              <a:gd name="T6" fmla="*/ 1792 w 1792"/>
              <a:gd name="T7" fmla="*/ 696 h 1793"/>
              <a:gd name="T8" fmla="*/ 1159 w 1792"/>
              <a:gd name="T9" fmla="*/ 1793 h 1793"/>
            </a:gdLst>
            <a:ahLst/>
            <a:cxnLst>
              <a:cxn ang="0">
                <a:pos x="T0" y="T1"/>
              </a:cxn>
              <a:cxn ang="0">
                <a:pos x="T2" y="T3"/>
              </a:cxn>
              <a:cxn ang="0">
                <a:pos x="T4" y="T5"/>
              </a:cxn>
              <a:cxn ang="0">
                <a:pos x="T6" y="T7"/>
              </a:cxn>
              <a:cxn ang="0">
                <a:pos x="T8" y="T9"/>
              </a:cxn>
            </a:cxnLst>
            <a:rect l="0" t="0" r="r" b="b"/>
            <a:pathLst>
              <a:path w="1792" h="1793">
                <a:moveTo>
                  <a:pt x="1159" y="1793"/>
                </a:moveTo>
                <a:cubicBezTo>
                  <a:pt x="677" y="1515"/>
                  <a:pt x="278" y="1115"/>
                  <a:pt x="0" y="634"/>
                </a:cubicBezTo>
                <a:lnTo>
                  <a:pt x="1097" y="0"/>
                </a:lnTo>
                <a:cubicBezTo>
                  <a:pt x="1264" y="289"/>
                  <a:pt x="1503" y="529"/>
                  <a:pt x="1792" y="696"/>
                </a:cubicBezTo>
                <a:lnTo>
                  <a:pt x="1159" y="1793"/>
                </a:lnTo>
                <a:close/>
              </a:path>
            </a:pathLst>
          </a:custGeom>
          <a:solidFill>
            <a:schemeClr val="accent4"/>
          </a:solidFill>
          <a:ln w="38100">
            <a:solidFill>
              <a:srgbClr val="F0EEEF"/>
            </a:solidFill>
            <a:prstDash val="solid"/>
            <a:round/>
            <a:headEnd/>
            <a:tailEnd/>
          </a:ln>
        </p:spPr>
        <p:txBody>
          <a:bodyPr vert="horz" wrap="square" lIns="51483" tIns="25741" rIns="51483" bIns="25741" numCol="1" anchor="t" anchorCtr="0" compatLnSpc="1">
            <a:prstTxWarp prst="textNoShape">
              <a:avLst/>
            </a:prstTxWarp>
          </a:bodyPr>
          <a:lstStyle/>
          <a:p>
            <a:endParaRPr lang="en-US" sz="1013"/>
          </a:p>
        </p:txBody>
      </p:sp>
      <p:sp>
        <p:nvSpPr>
          <p:cNvPr id="57" name="Freeform 9">
            <a:extLst>
              <a:ext uri="{FF2B5EF4-FFF2-40B4-BE49-F238E27FC236}">
                <a16:creationId xmlns:a16="http://schemas.microsoft.com/office/drawing/2014/main" id="{C3609175-D553-4E82-B1FF-6176AC47BD64}"/>
              </a:ext>
            </a:extLst>
          </p:cNvPr>
          <p:cNvSpPr>
            <a:spLocks/>
          </p:cNvSpPr>
          <p:nvPr/>
        </p:nvSpPr>
        <p:spPr bwMode="auto">
          <a:xfrm>
            <a:off x="3620977" y="2774390"/>
            <a:ext cx="456767" cy="476659"/>
          </a:xfrm>
          <a:custGeom>
            <a:avLst/>
            <a:gdLst>
              <a:gd name="T0" fmla="*/ 425 w 1522"/>
              <a:gd name="T1" fmla="*/ 1584 h 1584"/>
              <a:gd name="T2" fmla="*/ 0 w 1522"/>
              <a:gd name="T3" fmla="*/ 0 h 1584"/>
              <a:gd name="T4" fmla="*/ 1267 w 1522"/>
              <a:gd name="T5" fmla="*/ 0 h 1584"/>
              <a:gd name="T6" fmla="*/ 1522 w 1522"/>
              <a:gd name="T7" fmla="*/ 950 h 1584"/>
              <a:gd name="T8" fmla="*/ 425 w 1522"/>
              <a:gd name="T9" fmla="*/ 1584 h 1584"/>
            </a:gdLst>
            <a:ahLst/>
            <a:cxnLst>
              <a:cxn ang="0">
                <a:pos x="T0" y="T1"/>
              </a:cxn>
              <a:cxn ang="0">
                <a:pos x="T2" y="T3"/>
              </a:cxn>
              <a:cxn ang="0">
                <a:pos x="T4" y="T5"/>
              </a:cxn>
              <a:cxn ang="0">
                <a:pos x="T6" y="T7"/>
              </a:cxn>
              <a:cxn ang="0">
                <a:pos x="T8" y="T9"/>
              </a:cxn>
            </a:cxnLst>
            <a:rect l="0" t="0" r="r" b="b"/>
            <a:pathLst>
              <a:path w="1522" h="1584">
                <a:moveTo>
                  <a:pt x="425" y="1584"/>
                </a:moveTo>
                <a:cubicBezTo>
                  <a:pt x="147" y="1102"/>
                  <a:pt x="0" y="556"/>
                  <a:pt x="0" y="0"/>
                </a:cubicBezTo>
                <a:lnTo>
                  <a:pt x="1267" y="0"/>
                </a:lnTo>
                <a:cubicBezTo>
                  <a:pt x="1267" y="334"/>
                  <a:pt x="1355" y="661"/>
                  <a:pt x="1522" y="950"/>
                </a:cubicBezTo>
                <a:lnTo>
                  <a:pt x="425" y="1584"/>
                </a:lnTo>
                <a:close/>
              </a:path>
            </a:pathLst>
          </a:custGeom>
          <a:solidFill>
            <a:schemeClr val="accent1"/>
          </a:solidFill>
          <a:ln w="38100">
            <a:solidFill>
              <a:srgbClr val="F0EEEF"/>
            </a:solidFill>
            <a:prstDash val="solid"/>
            <a:round/>
            <a:headEnd/>
            <a:tailEnd/>
          </a:ln>
        </p:spPr>
        <p:txBody>
          <a:bodyPr vert="horz" wrap="square" lIns="51483" tIns="25741" rIns="51483" bIns="25741" numCol="1" anchor="t" anchorCtr="0" compatLnSpc="1">
            <a:prstTxWarp prst="textNoShape">
              <a:avLst/>
            </a:prstTxWarp>
          </a:bodyPr>
          <a:lstStyle/>
          <a:p>
            <a:endParaRPr lang="en-US" sz="1013"/>
          </a:p>
        </p:txBody>
      </p:sp>
      <p:sp>
        <p:nvSpPr>
          <p:cNvPr id="58" name="Freeform 11">
            <a:extLst>
              <a:ext uri="{FF2B5EF4-FFF2-40B4-BE49-F238E27FC236}">
                <a16:creationId xmlns:a16="http://schemas.microsoft.com/office/drawing/2014/main" id="{8BC5C737-9B4B-4662-A424-084BA9ED2A86}"/>
              </a:ext>
            </a:extLst>
          </p:cNvPr>
          <p:cNvSpPr>
            <a:spLocks/>
          </p:cNvSpPr>
          <p:nvPr/>
        </p:nvSpPr>
        <p:spPr bwMode="auto">
          <a:xfrm>
            <a:off x="3620977" y="2297732"/>
            <a:ext cx="456767" cy="476659"/>
          </a:xfrm>
          <a:custGeom>
            <a:avLst/>
            <a:gdLst>
              <a:gd name="T0" fmla="*/ 0 w 1522"/>
              <a:gd name="T1" fmla="*/ 1583 h 1583"/>
              <a:gd name="T2" fmla="*/ 425 w 1522"/>
              <a:gd name="T3" fmla="*/ 0 h 1583"/>
              <a:gd name="T4" fmla="*/ 1522 w 1522"/>
              <a:gd name="T5" fmla="*/ 633 h 1583"/>
              <a:gd name="T6" fmla="*/ 1267 w 1522"/>
              <a:gd name="T7" fmla="*/ 1583 h 1583"/>
              <a:gd name="T8" fmla="*/ 0 w 1522"/>
              <a:gd name="T9" fmla="*/ 1583 h 1583"/>
            </a:gdLst>
            <a:ahLst/>
            <a:cxnLst>
              <a:cxn ang="0">
                <a:pos x="T0" y="T1"/>
              </a:cxn>
              <a:cxn ang="0">
                <a:pos x="T2" y="T3"/>
              </a:cxn>
              <a:cxn ang="0">
                <a:pos x="T4" y="T5"/>
              </a:cxn>
              <a:cxn ang="0">
                <a:pos x="T6" y="T7"/>
              </a:cxn>
              <a:cxn ang="0">
                <a:pos x="T8" y="T9"/>
              </a:cxn>
            </a:cxnLst>
            <a:rect l="0" t="0" r="r" b="b"/>
            <a:pathLst>
              <a:path w="1522" h="1583">
                <a:moveTo>
                  <a:pt x="0" y="1583"/>
                </a:moveTo>
                <a:cubicBezTo>
                  <a:pt x="0" y="1027"/>
                  <a:pt x="147" y="481"/>
                  <a:pt x="425" y="0"/>
                </a:cubicBezTo>
                <a:lnTo>
                  <a:pt x="1522" y="633"/>
                </a:lnTo>
                <a:cubicBezTo>
                  <a:pt x="1355" y="922"/>
                  <a:pt x="1267" y="1250"/>
                  <a:pt x="1267" y="1583"/>
                </a:cubicBezTo>
                <a:lnTo>
                  <a:pt x="0" y="1583"/>
                </a:lnTo>
                <a:close/>
              </a:path>
            </a:pathLst>
          </a:custGeom>
          <a:solidFill>
            <a:schemeClr val="accent3"/>
          </a:solidFill>
          <a:ln w="38100">
            <a:solidFill>
              <a:srgbClr val="F0EEEF"/>
            </a:solidFill>
            <a:prstDash val="solid"/>
            <a:round/>
            <a:headEnd/>
            <a:tailEnd/>
          </a:ln>
        </p:spPr>
        <p:txBody>
          <a:bodyPr vert="horz" wrap="square" lIns="51483" tIns="25741" rIns="51483" bIns="25741" numCol="1" anchor="t" anchorCtr="0" compatLnSpc="1">
            <a:prstTxWarp prst="textNoShape">
              <a:avLst/>
            </a:prstTxWarp>
          </a:bodyPr>
          <a:lstStyle/>
          <a:p>
            <a:endParaRPr lang="en-US" sz="1013"/>
          </a:p>
        </p:txBody>
      </p:sp>
      <p:sp>
        <p:nvSpPr>
          <p:cNvPr id="59" name="Freeform 13">
            <a:extLst>
              <a:ext uri="{FF2B5EF4-FFF2-40B4-BE49-F238E27FC236}">
                <a16:creationId xmlns:a16="http://schemas.microsoft.com/office/drawing/2014/main" id="{1239E3DB-2CA8-40A4-89F7-0E7C601CC930}"/>
              </a:ext>
            </a:extLst>
          </p:cNvPr>
          <p:cNvSpPr>
            <a:spLocks/>
          </p:cNvSpPr>
          <p:nvPr/>
        </p:nvSpPr>
        <p:spPr bwMode="auto">
          <a:xfrm>
            <a:off x="3748750" y="1948844"/>
            <a:ext cx="537867" cy="539398"/>
          </a:xfrm>
          <a:custGeom>
            <a:avLst/>
            <a:gdLst>
              <a:gd name="T0" fmla="*/ 0 w 1792"/>
              <a:gd name="T1" fmla="*/ 1160 h 1793"/>
              <a:gd name="T2" fmla="*/ 1159 w 1792"/>
              <a:gd name="T3" fmla="*/ 0 h 1793"/>
              <a:gd name="T4" fmla="*/ 1792 w 1792"/>
              <a:gd name="T5" fmla="*/ 1097 h 1793"/>
              <a:gd name="T6" fmla="*/ 1097 w 1792"/>
              <a:gd name="T7" fmla="*/ 1793 h 1793"/>
              <a:gd name="T8" fmla="*/ 0 w 1792"/>
              <a:gd name="T9" fmla="*/ 1160 h 1793"/>
            </a:gdLst>
            <a:ahLst/>
            <a:cxnLst>
              <a:cxn ang="0">
                <a:pos x="T0" y="T1"/>
              </a:cxn>
              <a:cxn ang="0">
                <a:pos x="T2" y="T3"/>
              </a:cxn>
              <a:cxn ang="0">
                <a:pos x="T4" y="T5"/>
              </a:cxn>
              <a:cxn ang="0">
                <a:pos x="T6" y="T7"/>
              </a:cxn>
              <a:cxn ang="0">
                <a:pos x="T8" y="T9"/>
              </a:cxn>
            </a:cxnLst>
            <a:rect l="0" t="0" r="r" b="b"/>
            <a:pathLst>
              <a:path w="1792" h="1793">
                <a:moveTo>
                  <a:pt x="0" y="1160"/>
                </a:moveTo>
                <a:cubicBezTo>
                  <a:pt x="278" y="678"/>
                  <a:pt x="677" y="278"/>
                  <a:pt x="1159" y="0"/>
                </a:cubicBezTo>
                <a:lnTo>
                  <a:pt x="1792" y="1097"/>
                </a:lnTo>
                <a:cubicBezTo>
                  <a:pt x="1503" y="1264"/>
                  <a:pt x="1264" y="1504"/>
                  <a:pt x="1097" y="1793"/>
                </a:cubicBezTo>
                <a:lnTo>
                  <a:pt x="0" y="1160"/>
                </a:lnTo>
                <a:close/>
              </a:path>
            </a:pathLst>
          </a:custGeom>
          <a:solidFill>
            <a:schemeClr val="accent5"/>
          </a:solidFill>
          <a:ln w="38100">
            <a:solidFill>
              <a:srgbClr val="F0EEEF"/>
            </a:solidFill>
            <a:prstDash val="solid"/>
            <a:round/>
            <a:headEnd/>
            <a:tailEnd/>
          </a:ln>
        </p:spPr>
        <p:txBody>
          <a:bodyPr vert="horz" wrap="square" lIns="51483" tIns="25741" rIns="51483" bIns="25741" numCol="1" anchor="t" anchorCtr="0" compatLnSpc="1">
            <a:prstTxWarp prst="textNoShape">
              <a:avLst/>
            </a:prstTxWarp>
          </a:bodyPr>
          <a:lstStyle/>
          <a:p>
            <a:endParaRPr lang="en-US" sz="1013"/>
          </a:p>
        </p:txBody>
      </p:sp>
      <p:sp>
        <p:nvSpPr>
          <p:cNvPr id="60" name="Freeform 17">
            <a:extLst>
              <a:ext uri="{FF2B5EF4-FFF2-40B4-BE49-F238E27FC236}">
                <a16:creationId xmlns:a16="http://schemas.microsoft.com/office/drawing/2014/main" id="{58A5F385-1909-4819-BA62-C42552E9CD25}"/>
              </a:ext>
            </a:extLst>
          </p:cNvPr>
          <p:cNvSpPr>
            <a:spLocks/>
          </p:cNvSpPr>
          <p:nvPr/>
        </p:nvSpPr>
        <p:spPr bwMode="auto">
          <a:xfrm>
            <a:off x="4857385" y="1948844"/>
            <a:ext cx="538632" cy="539398"/>
          </a:xfrm>
          <a:custGeom>
            <a:avLst/>
            <a:gdLst>
              <a:gd name="T0" fmla="*/ 633 w 1792"/>
              <a:gd name="T1" fmla="*/ 0 h 1793"/>
              <a:gd name="T2" fmla="*/ 1792 w 1792"/>
              <a:gd name="T3" fmla="*/ 1160 h 1793"/>
              <a:gd name="T4" fmla="*/ 695 w 1792"/>
              <a:gd name="T5" fmla="*/ 1793 h 1793"/>
              <a:gd name="T6" fmla="*/ 0 w 1792"/>
              <a:gd name="T7" fmla="*/ 1097 h 1793"/>
              <a:gd name="T8" fmla="*/ 633 w 1792"/>
              <a:gd name="T9" fmla="*/ 0 h 1793"/>
            </a:gdLst>
            <a:ahLst/>
            <a:cxnLst>
              <a:cxn ang="0">
                <a:pos x="T0" y="T1"/>
              </a:cxn>
              <a:cxn ang="0">
                <a:pos x="T2" y="T3"/>
              </a:cxn>
              <a:cxn ang="0">
                <a:pos x="T4" y="T5"/>
              </a:cxn>
              <a:cxn ang="0">
                <a:pos x="T6" y="T7"/>
              </a:cxn>
              <a:cxn ang="0">
                <a:pos x="T8" y="T9"/>
              </a:cxn>
            </a:cxnLst>
            <a:rect l="0" t="0" r="r" b="b"/>
            <a:pathLst>
              <a:path w="1792" h="1793">
                <a:moveTo>
                  <a:pt x="633" y="0"/>
                </a:moveTo>
                <a:cubicBezTo>
                  <a:pt x="1114" y="278"/>
                  <a:pt x="1514" y="678"/>
                  <a:pt x="1792" y="1160"/>
                </a:cubicBezTo>
                <a:lnTo>
                  <a:pt x="695" y="1793"/>
                </a:lnTo>
                <a:cubicBezTo>
                  <a:pt x="528" y="1504"/>
                  <a:pt x="288" y="1264"/>
                  <a:pt x="0" y="1097"/>
                </a:cubicBezTo>
                <a:lnTo>
                  <a:pt x="633" y="0"/>
                </a:lnTo>
                <a:close/>
              </a:path>
            </a:pathLst>
          </a:custGeom>
          <a:solidFill>
            <a:schemeClr val="accent5"/>
          </a:solidFill>
          <a:ln w="38100">
            <a:solidFill>
              <a:srgbClr val="F0EEEF"/>
            </a:solidFill>
            <a:prstDash val="solid"/>
            <a:round/>
            <a:headEnd/>
            <a:tailEnd/>
          </a:ln>
        </p:spPr>
        <p:txBody>
          <a:bodyPr vert="horz" wrap="square" lIns="51483" tIns="25741" rIns="51483" bIns="25741" numCol="1" anchor="t" anchorCtr="0" compatLnSpc="1">
            <a:prstTxWarp prst="textNoShape">
              <a:avLst/>
            </a:prstTxWarp>
          </a:bodyPr>
          <a:lstStyle/>
          <a:p>
            <a:endParaRPr lang="en-US" sz="1013"/>
          </a:p>
        </p:txBody>
      </p:sp>
      <p:sp>
        <p:nvSpPr>
          <p:cNvPr id="61" name="Freeform 19">
            <a:extLst>
              <a:ext uri="{FF2B5EF4-FFF2-40B4-BE49-F238E27FC236}">
                <a16:creationId xmlns:a16="http://schemas.microsoft.com/office/drawing/2014/main" id="{83AE36A3-71C0-4E58-9893-0FEC8B5F1A6E}"/>
              </a:ext>
            </a:extLst>
          </p:cNvPr>
          <p:cNvSpPr>
            <a:spLocks/>
          </p:cNvSpPr>
          <p:nvPr/>
        </p:nvSpPr>
        <p:spPr bwMode="auto">
          <a:xfrm>
            <a:off x="5065128" y="2310481"/>
            <a:ext cx="456767" cy="476659"/>
          </a:xfrm>
          <a:custGeom>
            <a:avLst/>
            <a:gdLst>
              <a:gd name="T0" fmla="*/ 1097 w 1522"/>
              <a:gd name="T1" fmla="*/ 0 h 1583"/>
              <a:gd name="T2" fmla="*/ 1522 w 1522"/>
              <a:gd name="T3" fmla="*/ 1583 h 1583"/>
              <a:gd name="T4" fmla="*/ 255 w 1522"/>
              <a:gd name="T5" fmla="*/ 1583 h 1583"/>
              <a:gd name="T6" fmla="*/ 0 w 1522"/>
              <a:gd name="T7" fmla="*/ 633 h 1583"/>
              <a:gd name="T8" fmla="*/ 1097 w 1522"/>
              <a:gd name="T9" fmla="*/ 0 h 1583"/>
            </a:gdLst>
            <a:ahLst/>
            <a:cxnLst>
              <a:cxn ang="0">
                <a:pos x="T0" y="T1"/>
              </a:cxn>
              <a:cxn ang="0">
                <a:pos x="T2" y="T3"/>
              </a:cxn>
              <a:cxn ang="0">
                <a:pos x="T4" y="T5"/>
              </a:cxn>
              <a:cxn ang="0">
                <a:pos x="T6" y="T7"/>
              </a:cxn>
              <a:cxn ang="0">
                <a:pos x="T8" y="T9"/>
              </a:cxn>
            </a:cxnLst>
            <a:rect l="0" t="0" r="r" b="b"/>
            <a:pathLst>
              <a:path w="1522" h="1583">
                <a:moveTo>
                  <a:pt x="1097" y="0"/>
                </a:moveTo>
                <a:cubicBezTo>
                  <a:pt x="1375" y="481"/>
                  <a:pt x="1522" y="1027"/>
                  <a:pt x="1522" y="1583"/>
                </a:cubicBezTo>
                <a:lnTo>
                  <a:pt x="255" y="1583"/>
                </a:lnTo>
                <a:cubicBezTo>
                  <a:pt x="255" y="1250"/>
                  <a:pt x="167" y="922"/>
                  <a:pt x="0" y="633"/>
                </a:cubicBezTo>
                <a:lnTo>
                  <a:pt x="1097" y="0"/>
                </a:lnTo>
                <a:close/>
              </a:path>
            </a:pathLst>
          </a:custGeom>
          <a:solidFill>
            <a:schemeClr val="accent3"/>
          </a:solidFill>
          <a:ln w="38100">
            <a:solidFill>
              <a:srgbClr val="F0EEEF"/>
            </a:solidFill>
            <a:prstDash val="solid"/>
            <a:round/>
            <a:headEnd/>
            <a:tailEnd/>
          </a:ln>
        </p:spPr>
        <p:txBody>
          <a:bodyPr vert="horz" wrap="square" lIns="51483" tIns="25741" rIns="51483" bIns="25741" numCol="1" anchor="t" anchorCtr="0" compatLnSpc="1">
            <a:prstTxWarp prst="textNoShape">
              <a:avLst/>
            </a:prstTxWarp>
          </a:bodyPr>
          <a:lstStyle/>
          <a:p>
            <a:endParaRPr lang="en-US" sz="1013"/>
          </a:p>
        </p:txBody>
      </p:sp>
      <p:sp>
        <p:nvSpPr>
          <p:cNvPr id="62" name="Freeform 21">
            <a:extLst>
              <a:ext uri="{FF2B5EF4-FFF2-40B4-BE49-F238E27FC236}">
                <a16:creationId xmlns:a16="http://schemas.microsoft.com/office/drawing/2014/main" id="{FC4F8175-940E-4653-9A0E-8A4023CB5556}"/>
              </a:ext>
            </a:extLst>
          </p:cNvPr>
          <p:cNvSpPr>
            <a:spLocks/>
          </p:cNvSpPr>
          <p:nvPr/>
        </p:nvSpPr>
        <p:spPr bwMode="auto">
          <a:xfrm>
            <a:off x="5066257" y="2774390"/>
            <a:ext cx="456767" cy="476659"/>
          </a:xfrm>
          <a:custGeom>
            <a:avLst/>
            <a:gdLst>
              <a:gd name="T0" fmla="*/ 1522 w 1522"/>
              <a:gd name="T1" fmla="*/ 0 h 1584"/>
              <a:gd name="T2" fmla="*/ 1097 w 1522"/>
              <a:gd name="T3" fmla="*/ 1584 h 1584"/>
              <a:gd name="T4" fmla="*/ 0 w 1522"/>
              <a:gd name="T5" fmla="*/ 950 h 1584"/>
              <a:gd name="T6" fmla="*/ 255 w 1522"/>
              <a:gd name="T7" fmla="*/ 0 h 1584"/>
              <a:gd name="T8" fmla="*/ 1522 w 1522"/>
              <a:gd name="T9" fmla="*/ 0 h 1584"/>
            </a:gdLst>
            <a:ahLst/>
            <a:cxnLst>
              <a:cxn ang="0">
                <a:pos x="T0" y="T1"/>
              </a:cxn>
              <a:cxn ang="0">
                <a:pos x="T2" y="T3"/>
              </a:cxn>
              <a:cxn ang="0">
                <a:pos x="T4" y="T5"/>
              </a:cxn>
              <a:cxn ang="0">
                <a:pos x="T6" y="T7"/>
              </a:cxn>
              <a:cxn ang="0">
                <a:pos x="T8" y="T9"/>
              </a:cxn>
            </a:cxnLst>
            <a:rect l="0" t="0" r="r" b="b"/>
            <a:pathLst>
              <a:path w="1522" h="1584">
                <a:moveTo>
                  <a:pt x="1522" y="0"/>
                </a:moveTo>
                <a:cubicBezTo>
                  <a:pt x="1522" y="556"/>
                  <a:pt x="1375" y="1102"/>
                  <a:pt x="1097" y="1584"/>
                </a:cubicBezTo>
                <a:lnTo>
                  <a:pt x="0" y="950"/>
                </a:lnTo>
                <a:cubicBezTo>
                  <a:pt x="167" y="661"/>
                  <a:pt x="255" y="334"/>
                  <a:pt x="255" y="0"/>
                </a:cubicBezTo>
                <a:lnTo>
                  <a:pt x="1522" y="0"/>
                </a:lnTo>
                <a:close/>
              </a:path>
            </a:pathLst>
          </a:custGeom>
          <a:solidFill>
            <a:schemeClr val="accent1"/>
          </a:solidFill>
          <a:ln w="38100">
            <a:solidFill>
              <a:srgbClr val="F0EEEF"/>
            </a:solidFill>
            <a:prstDash val="solid"/>
            <a:round/>
            <a:headEnd/>
            <a:tailEnd/>
          </a:ln>
        </p:spPr>
        <p:txBody>
          <a:bodyPr vert="horz" wrap="square" lIns="51483" tIns="25741" rIns="51483" bIns="25741" numCol="1" anchor="t" anchorCtr="0" compatLnSpc="1">
            <a:prstTxWarp prst="textNoShape">
              <a:avLst/>
            </a:prstTxWarp>
          </a:bodyPr>
          <a:lstStyle/>
          <a:p>
            <a:endParaRPr lang="en-US" sz="1013"/>
          </a:p>
        </p:txBody>
      </p:sp>
      <p:sp>
        <p:nvSpPr>
          <p:cNvPr id="63" name="Freeform 23">
            <a:extLst>
              <a:ext uri="{FF2B5EF4-FFF2-40B4-BE49-F238E27FC236}">
                <a16:creationId xmlns:a16="http://schemas.microsoft.com/office/drawing/2014/main" id="{404C74A8-9662-49DF-89FB-D242A2C92B05}"/>
              </a:ext>
            </a:extLst>
          </p:cNvPr>
          <p:cNvSpPr>
            <a:spLocks/>
          </p:cNvSpPr>
          <p:nvPr/>
        </p:nvSpPr>
        <p:spPr bwMode="auto">
          <a:xfrm>
            <a:off x="4857385" y="3060539"/>
            <a:ext cx="538632" cy="539398"/>
          </a:xfrm>
          <a:custGeom>
            <a:avLst/>
            <a:gdLst>
              <a:gd name="T0" fmla="*/ 1792 w 1792"/>
              <a:gd name="T1" fmla="*/ 634 h 1793"/>
              <a:gd name="T2" fmla="*/ 633 w 1792"/>
              <a:gd name="T3" fmla="*/ 1793 h 1793"/>
              <a:gd name="T4" fmla="*/ 0 w 1792"/>
              <a:gd name="T5" fmla="*/ 696 h 1793"/>
              <a:gd name="T6" fmla="*/ 695 w 1792"/>
              <a:gd name="T7" fmla="*/ 0 h 1793"/>
              <a:gd name="T8" fmla="*/ 1792 w 1792"/>
              <a:gd name="T9" fmla="*/ 634 h 1793"/>
            </a:gdLst>
            <a:ahLst/>
            <a:cxnLst>
              <a:cxn ang="0">
                <a:pos x="T0" y="T1"/>
              </a:cxn>
              <a:cxn ang="0">
                <a:pos x="T2" y="T3"/>
              </a:cxn>
              <a:cxn ang="0">
                <a:pos x="T4" y="T5"/>
              </a:cxn>
              <a:cxn ang="0">
                <a:pos x="T6" y="T7"/>
              </a:cxn>
              <a:cxn ang="0">
                <a:pos x="T8" y="T9"/>
              </a:cxn>
            </a:cxnLst>
            <a:rect l="0" t="0" r="r" b="b"/>
            <a:pathLst>
              <a:path w="1792" h="1793">
                <a:moveTo>
                  <a:pt x="1792" y="634"/>
                </a:moveTo>
                <a:cubicBezTo>
                  <a:pt x="1514" y="1115"/>
                  <a:pt x="1114" y="1515"/>
                  <a:pt x="633" y="1793"/>
                </a:cubicBezTo>
                <a:lnTo>
                  <a:pt x="0" y="696"/>
                </a:lnTo>
                <a:cubicBezTo>
                  <a:pt x="288" y="529"/>
                  <a:pt x="528" y="289"/>
                  <a:pt x="695" y="0"/>
                </a:cubicBezTo>
                <a:lnTo>
                  <a:pt x="1792" y="634"/>
                </a:lnTo>
                <a:close/>
              </a:path>
            </a:pathLst>
          </a:custGeom>
          <a:solidFill>
            <a:schemeClr val="accent4"/>
          </a:solidFill>
          <a:ln w="38100">
            <a:solidFill>
              <a:srgbClr val="F0EEEF"/>
            </a:solidFill>
            <a:prstDash val="solid"/>
            <a:round/>
            <a:headEnd/>
            <a:tailEnd/>
          </a:ln>
        </p:spPr>
        <p:txBody>
          <a:bodyPr vert="horz" wrap="square" lIns="51483" tIns="25741" rIns="51483" bIns="25741" numCol="1" anchor="t" anchorCtr="0" compatLnSpc="1">
            <a:prstTxWarp prst="textNoShape">
              <a:avLst/>
            </a:prstTxWarp>
          </a:bodyPr>
          <a:lstStyle/>
          <a:p>
            <a:endParaRPr lang="en-US" sz="1013"/>
          </a:p>
        </p:txBody>
      </p:sp>
      <p:sp>
        <p:nvSpPr>
          <p:cNvPr id="15" name="Freeform: Shape 14">
            <a:extLst>
              <a:ext uri="{FF2B5EF4-FFF2-40B4-BE49-F238E27FC236}">
                <a16:creationId xmlns:a16="http://schemas.microsoft.com/office/drawing/2014/main" id="{7AA3AABA-31AC-48D0-8CC1-7AB804FDC1B1}"/>
              </a:ext>
            </a:extLst>
          </p:cNvPr>
          <p:cNvSpPr/>
          <p:nvPr/>
        </p:nvSpPr>
        <p:spPr>
          <a:xfrm>
            <a:off x="2268690" y="3324395"/>
            <a:ext cx="492034" cy="519904"/>
          </a:xfrm>
          <a:custGeom>
            <a:avLst/>
            <a:gdLst>
              <a:gd name="connsiteX0" fmla="*/ 816768 w 873918"/>
              <a:gd name="connsiteY0" fmla="*/ 0 h 923419"/>
              <a:gd name="connsiteX1" fmla="*/ 873918 w 873918"/>
              <a:gd name="connsiteY1" fmla="*/ 445050 h 923419"/>
              <a:gd name="connsiteX2" fmla="*/ 192881 w 873918"/>
              <a:gd name="connsiteY2" fmla="*/ 923419 h 923419"/>
              <a:gd name="connsiteX3" fmla="*/ 0 w 873918"/>
              <a:gd name="connsiteY3" fmla="*/ 323674 h 923419"/>
            </a:gdLst>
            <a:ahLst/>
            <a:cxnLst>
              <a:cxn ang="0">
                <a:pos x="connsiteX0" y="connsiteY0"/>
              </a:cxn>
              <a:cxn ang="0">
                <a:pos x="connsiteX1" y="connsiteY1"/>
              </a:cxn>
              <a:cxn ang="0">
                <a:pos x="connsiteX2" y="connsiteY2"/>
              </a:cxn>
              <a:cxn ang="0">
                <a:pos x="connsiteX3" y="connsiteY3"/>
              </a:cxn>
            </a:cxnLst>
            <a:rect l="l" t="t" r="r" b="b"/>
            <a:pathLst>
              <a:path w="873918" h="923419">
                <a:moveTo>
                  <a:pt x="816768" y="0"/>
                </a:moveTo>
                <a:lnTo>
                  <a:pt x="873918" y="445050"/>
                </a:lnTo>
                <a:lnTo>
                  <a:pt x="192881" y="923419"/>
                </a:lnTo>
                <a:lnTo>
                  <a:pt x="0" y="323674"/>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83" tIns="25741" rIns="51483" bIns="25741" numCol="1" spcCol="0" rtlCol="0" fromWordArt="0" anchor="ctr" anchorCtr="0" forceAA="0" compatLnSpc="1">
            <a:prstTxWarp prst="textNoShape">
              <a:avLst/>
            </a:prstTxWarp>
            <a:noAutofit/>
          </a:bodyPr>
          <a:lstStyle/>
          <a:p>
            <a:pPr algn="ctr"/>
            <a:endParaRPr lang="en-US" sz="1013"/>
          </a:p>
        </p:txBody>
      </p:sp>
      <p:sp>
        <p:nvSpPr>
          <p:cNvPr id="16" name="Freeform: Shape 15">
            <a:extLst>
              <a:ext uri="{FF2B5EF4-FFF2-40B4-BE49-F238E27FC236}">
                <a16:creationId xmlns:a16="http://schemas.microsoft.com/office/drawing/2014/main" id="{946788F6-E095-4324-987D-6067FECEA625}"/>
              </a:ext>
            </a:extLst>
          </p:cNvPr>
          <p:cNvSpPr/>
          <p:nvPr/>
        </p:nvSpPr>
        <p:spPr>
          <a:xfrm>
            <a:off x="2229809" y="2866129"/>
            <a:ext cx="560410" cy="391961"/>
          </a:xfrm>
          <a:custGeom>
            <a:avLst/>
            <a:gdLst>
              <a:gd name="connsiteX0" fmla="*/ 888206 w 995362"/>
              <a:gd name="connsiteY0" fmla="*/ 0 h 697324"/>
              <a:gd name="connsiteX1" fmla="*/ 995362 w 995362"/>
              <a:gd name="connsiteY1" fmla="*/ 449810 h 697324"/>
              <a:gd name="connsiteX2" fmla="*/ 259556 w 995362"/>
              <a:gd name="connsiteY2" fmla="*/ 697324 h 697324"/>
              <a:gd name="connsiteX3" fmla="*/ 0 w 995362"/>
              <a:gd name="connsiteY3" fmla="*/ 28560 h 697324"/>
            </a:gdLst>
            <a:ahLst/>
            <a:cxnLst>
              <a:cxn ang="0">
                <a:pos x="connsiteX0" y="connsiteY0"/>
              </a:cxn>
              <a:cxn ang="0">
                <a:pos x="connsiteX1" y="connsiteY1"/>
              </a:cxn>
              <a:cxn ang="0">
                <a:pos x="connsiteX2" y="connsiteY2"/>
              </a:cxn>
              <a:cxn ang="0">
                <a:pos x="connsiteX3" y="connsiteY3"/>
              </a:cxn>
            </a:cxnLst>
            <a:rect l="l" t="t" r="r" b="b"/>
            <a:pathLst>
              <a:path w="995362" h="697324">
                <a:moveTo>
                  <a:pt x="888206" y="0"/>
                </a:moveTo>
                <a:lnTo>
                  <a:pt x="995362" y="449810"/>
                </a:lnTo>
                <a:lnTo>
                  <a:pt x="259556" y="697324"/>
                </a:lnTo>
                <a:lnTo>
                  <a:pt x="0" y="2856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83" tIns="25741" rIns="51483" bIns="25741" numCol="1" spcCol="0" rtlCol="0" fromWordArt="0" anchor="ctr" anchorCtr="0" forceAA="0" compatLnSpc="1">
            <a:prstTxWarp prst="textNoShape">
              <a:avLst/>
            </a:prstTxWarp>
            <a:noAutofit/>
          </a:bodyPr>
          <a:lstStyle/>
          <a:p>
            <a:pPr algn="ctr"/>
            <a:endParaRPr lang="en-US" sz="1013"/>
          </a:p>
        </p:txBody>
      </p:sp>
      <p:sp>
        <p:nvSpPr>
          <p:cNvPr id="17" name="Freeform: Shape 16">
            <a:extLst>
              <a:ext uri="{FF2B5EF4-FFF2-40B4-BE49-F238E27FC236}">
                <a16:creationId xmlns:a16="http://schemas.microsoft.com/office/drawing/2014/main" id="{66CBDC62-8090-492C-A8C3-D95499C7E39B}"/>
              </a:ext>
            </a:extLst>
          </p:cNvPr>
          <p:cNvSpPr/>
          <p:nvPr/>
        </p:nvSpPr>
        <p:spPr>
          <a:xfrm>
            <a:off x="2726565" y="3324596"/>
            <a:ext cx="1199478" cy="275014"/>
          </a:xfrm>
          <a:custGeom>
            <a:avLst/>
            <a:gdLst>
              <a:gd name="connsiteX0" fmla="*/ 0 w 2130432"/>
              <a:gd name="connsiteY0" fmla="*/ 0 h 488461"/>
              <a:gd name="connsiteX1" fmla="*/ 1693889 w 2130432"/>
              <a:gd name="connsiteY1" fmla="*/ 0 h 488461"/>
              <a:gd name="connsiteX2" fmla="*/ 1732976 w 2130432"/>
              <a:gd name="connsiteY2" fmla="*/ 64338 h 488461"/>
              <a:gd name="connsiteX3" fmla="*/ 2092748 w 2130432"/>
              <a:gd name="connsiteY3" fmla="*/ 460281 h 488461"/>
              <a:gd name="connsiteX4" fmla="*/ 2130432 w 2130432"/>
              <a:gd name="connsiteY4" fmla="*/ 488461 h 488461"/>
              <a:gd name="connsiteX5" fmla="*/ 0 w 2130432"/>
              <a:gd name="connsiteY5" fmla="*/ 488461 h 48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0432" h="488461">
                <a:moveTo>
                  <a:pt x="0" y="0"/>
                </a:moveTo>
                <a:lnTo>
                  <a:pt x="1693889" y="0"/>
                </a:lnTo>
                <a:lnTo>
                  <a:pt x="1732976" y="64338"/>
                </a:lnTo>
                <a:cubicBezTo>
                  <a:pt x="1833410" y="213000"/>
                  <a:pt x="1954738" y="346386"/>
                  <a:pt x="2092748" y="460281"/>
                </a:cubicBezTo>
                <a:lnTo>
                  <a:pt x="2130432" y="488461"/>
                </a:lnTo>
                <a:lnTo>
                  <a:pt x="0" y="48846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6" b="1"/>
              <a:t>Unfilled spaces</a:t>
            </a:r>
          </a:p>
        </p:txBody>
      </p:sp>
      <p:sp>
        <p:nvSpPr>
          <p:cNvPr id="18" name="Freeform: Shape 17">
            <a:extLst>
              <a:ext uri="{FF2B5EF4-FFF2-40B4-BE49-F238E27FC236}">
                <a16:creationId xmlns:a16="http://schemas.microsoft.com/office/drawing/2014/main" id="{EA6F01F0-89B2-4662-B6C8-C47785F89658}"/>
              </a:ext>
            </a:extLst>
          </p:cNvPr>
          <p:cNvSpPr/>
          <p:nvPr/>
        </p:nvSpPr>
        <p:spPr>
          <a:xfrm>
            <a:off x="1139825" y="3462103"/>
            <a:ext cx="1238620" cy="381567"/>
          </a:xfrm>
          <a:custGeom>
            <a:avLst/>
            <a:gdLst>
              <a:gd name="connsiteX0" fmla="*/ 0 w 1872406"/>
              <a:gd name="connsiteY0" fmla="*/ 0 h 677713"/>
              <a:gd name="connsiteX1" fmla="*/ 1872406 w 1872406"/>
              <a:gd name="connsiteY1" fmla="*/ 0 h 677713"/>
              <a:gd name="connsiteX2" fmla="*/ 1872406 w 1872406"/>
              <a:gd name="connsiteY2" fmla="*/ 677713 h 677713"/>
              <a:gd name="connsiteX3" fmla="*/ 0 w 1872406"/>
              <a:gd name="connsiteY3" fmla="*/ 677713 h 677713"/>
            </a:gdLst>
            <a:ahLst/>
            <a:cxnLst>
              <a:cxn ang="0">
                <a:pos x="connsiteX0" y="connsiteY0"/>
              </a:cxn>
              <a:cxn ang="0">
                <a:pos x="connsiteX1" y="connsiteY1"/>
              </a:cxn>
              <a:cxn ang="0">
                <a:pos x="connsiteX2" y="connsiteY2"/>
              </a:cxn>
              <a:cxn ang="0">
                <a:pos x="connsiteX3" y="connsiteY3"/>
              </a:cxn>
            </a:cxnLst>
            <a:rect l="l" t="t" r="r" b="b"/>
            <a:pathLst>
              <a:path w="1872406" h="677713">
                <a:moveTo>
                  <a:pt x="0" y="0"/>
                </a:moveTo>
                <a:lnTo>
                  <a:pt x="1872406" y="0"/>
                </a:lnTo>
                <a:lnTo>
                  <a:pt x="1872406" y="677713"/>
                </a:lnTo>
                <a:lnTo>
                  <a:pt x="0" y="67771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9">
              <a:solidFill>
                <a:schemeClr val="bg2">
                  <a:lumMod val="25000"/>
                </a:schemeClr>
              </a:solidFill>
            </a:endParaRPr>
          </a:p>
        </p:txBody>
      </p:sp>
      <p:sp>
        <p:nvSpPr>
          <p:cNvPr id="19" name="Freeform: Shape 18">
            <a:extLst>
              <a:ext uri="{FF2B5EF4-FFF2-40B4-BE49-F238E27FC236}">
                <a16:creationId xmlns:a16="http://schemas.microsoft.com/office/drawing/2014/main" id="{4FBD353E-B041-436F-A5E6-D41F58BCECC4}"/>
              </a:ext>
            </a:extLst>
          </p:cNvPr>
          <p:cNvSpPr/>
          <p:nvPr/>
        </p:nvSpPr>
        <p:spPr>
          <a:xfrm>
            <a:off x="2726567" y="2866205"/>
            <a:ext cx="863831" cy="275014"/>
          </a:xfrm>
          <a:custGeom>
            <a:avLst/>
            <a:gdLst>
              <a:gd name="connsiteX0" fmla="*/ 0 w 1534279"/>
              <a:gd name="connsiteY0" fmla="*/ 0 h 488461"/>
              <a:gd name="connsiteX1" fmla="*/ 1423053 w 1534279"/>
              <a:gd name="connsiteY1" fmla="*/ 0 h 488461"/>
              <a:gd name="connsiteX2" fmla="*/ 1424436 w 1534279"/>
              <a:gd name="connsiteY2" fmla="*/ 27398 h 488461"/>
              <a:gd name="connsiteX3" fmla="*/ 1498571 w 1534279"/>
              <a:gd name="connsiteY3" fmla="*/ 390900 h 488461"/>
              <a:gd name="connsiteX4" fmla="*/ 1534279 w 1534279"/>
              <a:gd name="connsiteY4" fmla="*/ 488461 h 488461"/>
              <a:gd name="connsiteX5" fmla="*/ 0 w 1534279"/>
              <a:gd name="connsiteY5" fmla="*/ 488461 h 48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4279" h="488461">
                <a:moveTo>
                  <a:pt x="0" y="0"/>
                </a:moveTo>
                <a:lnTo>
                  <a:pt x="1423053" y="0"/>
                </a:lnTo>
                <a:lnTo>
                  <a:pt x="1424436" y="27398"/>
                </a:lnTo>
                <a:cubicBezTo>
                  <a:pt x="1437156" y="152650"/>
                  <a:pt x="1462284" y="274233"/>
                  <a:pt x="1498571" y="390900"/>
                </a:cubicBezTo>
                <a:lnTo>
                  <a:pt x="1534279" y="488461"/>
                </a:lnTo>
                <a:lnTo>
                  <a:pt x="0" y="48846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83" tIns="25741" rIns="51483" bIns="25741" numCol="1" spcCol="0" rtlCol="0" fromWordArt="0" anchor="ctr" anchorCtr="0" forceAA="0" compatLnSpc="1">
            <a:prstTxWarp prst="textNoShape">
              <a:avLst/>
            </a:prstTxWarp>
            <a:noAutofit/>
          </a:bodyPr>
          <a:lstStyle/>
          <a:p>
            <a:pPr algn="ctr"/>
            <a:r>
              <a:rPr lang="en-US" sz="1126" b="1"/>
              <a:t>Audits</a:t>
            </a:r>
          </a:p>
        </p:txBody>
      </p:sp>
      <p:sp>
        <p:nvSpPr>
          <p:cNvPr id="20" name="Freeform: Shape 19">
            <a:extLst>
              <a:ext uri="{FF2B5EF4-FFF2-40B4-BE49-F238E27FC236}">
                <a16:creationId xmlns:a16="http://schemas.microsoft.com/office/drawing/2014/main" id="{01A59038-E638-4EA0-8B6E-D4DECD18669C}"/>
              </a:ext>
            </a:extLst>
          </p:cNvPr>
          <p:cNvSpPr/>
          <p:nvPr/>
        </p:nvSpPr>
        <p:spPr>
          <a:xfrm>
            <a:off x="1139825" y="2876523"/>
            <a:ext cx="1238620" cy="381567"/>
          </a:xfrm>
          <a:custGeom>
            <a:avLst/>
            <a:gdLst>
              <a:gd name="connsiteX0" fmla="*/ 0 w 1872406"/>
              <a:gd name="connsiteY0" fmla="*/ 0 h 677713"/>
              <a:gd name="connsiteX1" fmla="*/ 1872406 w 1872406"/>
              <a:gd name="connsiteY1" fmla="*/ 0 h 677713"/>
              <a:gd name="connsiteX2" fmla="*/ 1872406 w 1872406"/>
              <a:gd name="connsiteY2" fmla="*/ 677713 h 677713"/>
              <a:gd name="connsiteX3" fmla="*/ 0 w 1872406"/>
              <a:gd name="connsiteY3" fmla="*/ 677713 h 677713"/>
            </a:gdLst>
            <a:ahLst/>
            <a:cxnLst>
              <a:cxn ang="0">
                <a:pos x="connsiteX0" y="connsiteY0"/>
              </a:cxn>
              <a:cxn ang="0">
                <a:pos x="connsiteX1" y="connsiteY1"/>
              </a:cxn>
              <a:cxn ang="0">
                <a:pos x="connsiteX2" y="connsiteY2"/>
              </a:cxn>
              <a:cxn ang="0">
                <a:pos x="connsiteX3" y="connsiteY3"/>
              </a:cxn>
            </a:cxnLst>
            <a:rect l="l" t="t" r="r" b="b"/>
            <a:pathLst>
              <a:path w="1872406" h="677713">
                <a:moveTo>
                  <a:pt x="0" y="0"/>
                </a:moveTo>
                <a:lnTo>
                  <a:pt x="1872406" y="0"/>
                </a:lnTo>
                <a:lnTo>
                  <a:pt x="1872406" y="677713"/>
                </a:lnTo>
                <a:lnTo>
                  <a:pt x="0" y="6777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83" tIns="25741" rIns="51483" bIns="25741" numCol="1" spcCol="0" rtlCol="0" fromWordArt="0" anchor="ctr" anchorCtr="0" forceAA="0" compatLnSpc="1">
            <a:prstTxWarp prst="textNoShape">
              <a:avLst/>
            </a:prstTxWarp>
            <a:noAutofit/>
          </a:bodyPr>
          <a:lstStyle/>
          <a:p>
            <a:pPr algn="ctr"/>
            <a:endParaRPr lang="en-US" sz="619">
              <a:solidFill>
                <a:schemeClr val="bg1"/>
              </a:solidFill>
            </a:endParaRPr>
          </a:p>
        </p:txBody>
      </p:sp>
      <p:sp>
        <p:nvSpPr>
          <p:cNvPr id="21" name="Freeform: Shape 20">
            <a:extLst>
              <a:ext uri="{FF2B5EF4-FFF2-40B4-BE49-F238E27FC236}">
                <a16:creationId xmlns:a16="http://schemas.microsoft.com/office/drawing/2014/main" id="{55EE6673-143A-424C-BE32-570BCC2A7D76}"/>
              </a:ext>
            </a:extLst>
          </p:cNvPr>
          <p:cNvSpPr/>
          <p:nvPr/>
        </p:nvSpPr>
        <p:spPr>
          <a:xfrm>
            <a:off x="2018182" y="2289904"/>
            <a:ext cx="560410" cy="392823"/>
          </a:xfrm>
          <a:custGeom>
            <a:avLst/>
            <a:gdLst>
              <a:gd name="connsiteX0" fmla="*/ 271463 w 1004888"/>
              <a:gd name="connsiteY0" fmla="*/ 0 h 700088"/>
              <a:gd name="connsiteX1" fmla="*/ 1004888 w 1004888"/>
              <a:gd name="connsiteY1" fmla="*/ 247650 h 700088"/>
              <a:gd name="connsiteX2" fmla="*/ 897732 w 1004888"/>
              <a:gd name="connsiteY2" fmla="*/ 700088 h 700088"/>
              <a:gd name="connsiteX3" fmla="*/ 0 w 1004888"/>
              <a:gd name="connsiteY3" fmla="*/ 654844 h 700088"/>
              <a:gd name="connsiteX4" fmla="*/ 271463 w 1004888"/>
              <a:gd name="connsiteY4" fmla="*/ 0 h 700088"/>
              <a:gd name="connsiteX0" fmla="*/ 271463 w 1004888"/>
              <a:gd name="connsiteY0" fmla="*/ 0 h 700088"/>
              <a:gd name="connsiteX1" fmla="*/ 1004888 w 1004888"/>
              <a:gd name="connsiteY1" fmla="*/ 247650 h 700088"/>
              <a:gd name="connsiteX2" fmla="*/ 897732 w 1004888"/>
              <a:gd name="connsiteY2" fmla="*/ 700088 h 700088"/>
              <a:gd name="connsiteX3" fmla="*/ 0 w 1004888"/>
              <a:gd name="connsiteY3" fmla="*/ 666750 h 700088"/>
              <a:gd name="connsiteX4" fmla="*/ 271463 w 1004888"/>
              <a:gd name="connsiteY4" fmla="*/ 0 h 700088"/>
              <a:gd name="connsiteX0" fmla="*/ 271463 w 1004888"/>
              <a:gd name="connsiteY0" fmla="*/ 0 h 700088"/>
              <a:gd name="connsiteX1" fmla="*/ 1004888 w 1004888"/>
              <a:gd name="connsiteY1" fmla="*/ 247650 h 700088"/>
              <a:gd name="connsiteX2" fmla="*/ 897732 w 1004888"/>
              <a:gd name="connsiteY2" fmla="*/ 700088 h 700088"/>
              <a:gd name="connsiteX3" fmla="*/ 0 w 1004888"/>
              <a:gd name="connsiteY3" fmla="*/ 671513 h 700088"/>
              <a:gd name="connsiteX4" fmla="*/ 271463 w 1004888"/>
              <a:gd name="connsiteY4" fmla="*/ 0 h 700088"/>
              <a:gd name="connsiteX0" fmla="*/ 266700 w 1000125"/>
              <a:gd name="connsiteY0" fmla="*/ 0 h 700088"/>
              <a:gd name="connsiteX1" fmla="*/ 1000125 w 1000125"/>
              <a:gd name="connsiteY1" fmla="*/ 247650 h 700088"/>
              <a:gd name="connsiteX2" fmla="*/ 892969 w 1000125"/>
              <a:gd name="connsiteY2" fmla="*/ 700088 h 700088"/>
              <a:gd name="connsiteX3" fmla="*/ 0 w 1000125"/>
              <a:gd name="connsiteY3" fmla="*/ 666750 h 700088"/>
              <a:gd name="connsiteX4" fmla="*/ 266700 w 1000125"/>
              <a:gd name="connsiteY4" fmla="*/ 0 h 700088"/>
              <a:gd name="connsiteX0" fmla="*/ 266700 w 1000125"/>
              <a:gd name="connsiteY0" fmla="*/ 0 h 697707"/>
              <a:gd name="connsiteX1" fmla="*/ 1000125 w 1000125"/>
              <a:gd name="connsiteY1" fmla="*/ 247650 h 697707"/>
              <a:gd name="connsiteX2" fmla="*/ 892969 w 1000125"/>
              <a:gd name="connsiteY2" fmla="*/ 697707 h 697707"/>
              <a:gd name="connsiteX3" fmla="*/ 0 w 1000125"/>
              <a:gd name="connsiteY3" fmla="*/ 666750 h 697707"/>
              <a:gd name="connsiteX4" fmla="*/ 266700 w 1000125"/>
              <a:gd name="connsiteY4" fmla="*/ 0 h 697707"/>
              <a:gd name="connsiteX0" fmla="*/ 261937 w 995362"/>
              <a:gd name="connsiteY0" fmla="*/ 0 h 697707"/>
              <a:gd name="connsiteX1" fmla="*/ 995362 w 995362"/>
              <a:gd name="connsiteY1" fmla="*/ 247650 h 697707"/>
              <a:gd name="connsiteX2" fmla="*/ 888206 w 995362"/>
              <a:gd name="connsiteY2" fmla="*/ 697707 h 697707"/>
              <a:gd name="connsiteX3" fmla="*/ 0 w 995362"/>
              <a:gd name="connsiteY3" fmla="*/ 669131 h 697707"/>
              <a:gd name="connsiteX4" fmla="*/ 261937 w 995362"/>
              <a:gd name="connsiteY4" fmla="*/ 0 h 697707"/>
              <a:gd name="connsiteX0" fmla="*/ 259556 w 995362"/>
              <a:gd name="connsiteY0" fmla="*/ 0 h 697707"/>
              <a:gd name="connsiteX1" fmla="*/ 995362 w 995362"/>
              <a:gd name="connsiteY1" fmla="*/ 247650 h 697707"/>
              <a:gd name="connsiteX2" fmla="*/ 888206 w 995362"/>
              <a:gd name="connsiteY2" fmla="*/ 697707 h 697707"/>
              <a:gd name="connsiteX3" fmla="*/ 0 w 995362"/>
              <a:gd name="connsiteY3" fmla="*/ 669131 h 697707"/>
              <a:gd name="connsiteX4" fmla="*/ 259556 w 995362"/>
              <a:gd name="connsiteY4" fmla="*/ 0 h 69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2" h="697707">
                <a:moveTo>
                  <a:pt x="259556" y="0"/>
                </a:moveTo>
                <a:lnTo>
                  <a:pt x="995362" y="247650"/>
                </a:lnTo>
                <a:lnTo>
                  <a:pt x="888206" y="697707"/>
                </a:lnTo>
                <a:lnTo>
                  <a:pt x="0" y="669131"/>
                </a:lnTo>
                <a:lnTo>
                  <a:pt x="259556"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83" tIns="25741" rIns="51483" bIns="25741" numCol="1" spcCol="0" rtlCol="0" fromWordArt="0" anchor="ctr" anchorCtr="0" forceAA="0" compatLnSpc="1">
            <a:prstTxWarp prst="textNoShape">
              <a:avLst/>
            </a:prstTxWarp>
            <a:noAutofit/>
          </a:bodyPr>
          <a:lstStyle/>
          <a:p>
            <a:pPr algn="ctr"/>
            <a:endParaRPr lang="en-US" sz="1013"/>
          </a:p>
        </p:txBody>
      </p:sp>
      <p:sp>
        <p:nvSpPr>
          <p:cNvPr id="22" name="Freeform: Shape 21">
            <a:extLst>
              <a:ext uri="{FF2B5EF4-FFF2-40B4-BE49-F238E27FC236}">
                <a16:creationId xmlns:a16="http://schemas.microsoft.com/office/drawing/2014/main" id="{94C46D48-1DC6-42D6-9B64-C9FA62F6033D}"/>
              </a:ext>
            </a:extLst>
          </p:cNvPr>
          <p:cNvSpPr/>
          <p:nvPr/>
        </p:nvSpPr>
        <p:spPr>
          <a:xfrm>
            <a:off x="2268690" y="1704021"/>
            <a:ext cx="492034" cy="520190"/>
          </a:xfrm>
          <a:custGeom>
            <a:avLst/>
            <a:gdLst>
              <a:gd name="connsiteX0" fmla="*/ 197644 w 876300"/>
              <a:gd name="connsiteY0" fmla="*/ 0 h 923925"/>
              <a:gd name="connsiteX1" fmla="*/ 876300 w 876300"/>
              <a:gd name="connsiteY1" fmla="*/ 478631 h 923925"/>
              <a:gd name="connsiteX2" fmla="*/ 821531 w 876300"/>
              <a:gd name="connsiteY2" fmla="*/ 923925 h 923925"/>
              <a:gd name="connsiteX3" fmla="*/ 0 w 876300"/>
              <a:gd name="connsiteY3" fmla="*/ 592931 h 923925"/>
              <a:gd name="connsiteX4" fmla="*/ 197644 w 876300"/>
              <a:gd name="connsiteY4" fmla="*/ 0 h 923925"/>
              <a:gd name="connsiteX0" fmla="*/ 192881 w 871537"/>
              <a:gd name="connsiteY0" fmla="*/ 0 h 923925"/>
              <a:gd name="connsiteX1" fmla="*/ 871537 w 871537"/>
              <a:gd name="connsiteY1" fmla="*/ 478631 h 923925"/>
              <a:gd name="connsiteX2" fmla="*/ 816768 w 871537"/>
              <a:gd name="connsiteY2" fmla="*/ 923925 h 923925"/>
              <a:gd name="connsiteX3" fmla="*/ 0 w 871537"/>
              <a:gd name="connsiteY3" fmla="*/ 597693 h 923925"/>
              <a:gd name="connsiteX4" fmla="*/ 192881 w 871537"/>
              <a:gd name="connsiteY4" fmla="*/ 0 h 923925"/>
              <a:gd name="connsiteX0" fmla="*/ 192881 w 871537"/>
              <a:gd name="connsiteY0" fmla="*/ 0 h 926307"/>
              <a:gd name="connsiteX1" fmla="*/ 871537 w 871537"/>
              <a:gd name="connsiteY1" fmla="*/ 481013 h 926307"/>
              <a:gd name="connsiteX2" fmla="*/ 816768 w 871537"/>
              <a:gd name="connsiteY2" fmla="*/ 926307 h 926307"/>
              <a:gd name="connsiteX3" fmla="*/ 0 w 871537"/>
              <a:gd name="connsiteY3" fmla="*/ 600075 h 926307"/>
              <a:gd name="connsiteX4" fmla="*/ 192881 w 871537"/>
              <a:gd name="connsiteY4" fmla="*/ 0 h 926307"/>
              <a:gd name="connsiteX0" fmla="*/ 192881 w 869155"/>
              <a:gd name="connsiteY0" fmla="*/ 0 h 926307"/>
              <a:gd name="connsiteX1" fmla="*/ 869155 w 869155"/>
              <a:gd name="connsiteY1" fmla="*/ 476251 h 926307"/>
              <a:gd name="connsiteX2" fmla="*/ 816768 w 869155"/>
              <a:gd name="connsiteY2" fmla="*/ 926307 h 926307"/>
              <a:gd name="connsiteX3" fmla="*/ 0 w 869155"/>
              <a:gd name="connsiteY3" fmla="*/ 600075 h 926307"/>
              <a:gd name="connsiteX4" fmla="*/ 192881 w 869155"/>
              <a:gd name="connsiteY4" fmla="*/ 0 h 926307"/>
              <a:gd name="connsiteX0" fmla="*/ 192881 w 873918"/>
              <a:gd name="connsiteY0" fmla="*/ 0 h 926307"/>
              <a:gd name="connsiteX1" fmla="*/ 873918 w 873918"/>
              <a:gd name="connsiteY1" fmla="*/ 478632 h 926307"/>
              <a:gd name="connsiteX2" fmla="*/ 816768 w 873918"/>
              <a:gd name="connsiteY2" fmla="*/ 926307 h 926307"/>
              <a:gd name="connsiteX3" fmla="*/ 0 w 873918"/>
              <a:gd name="connsiteY3" fmla="*/ 600075 h 926307"/>
              <a:gd name="connsiteX4" fmla="*/ 192881 w 873918"/>
              <a:gd name="connsiteY4" fmla="*/ 0 h 926307"/>
              <a:gd name="connsiteX0" fmla="*/ 192881 w 873918"/>
              <a:gd name="connsiteY0" fmla="*/ 0 h 923926"/>
              <a:gd name="connsiteX1" fmla="*/ 873918 w 873918"/>
              <a:gd name="connsiteY1" fmla="*/ 478632 h 923926"/>
              <a:gd name="connsiteX2" fmla="*/ 816768 w 873918"/>
              <a:gd name="connsiteY2" fmla="*/ 923926 h 923926"/>
              <a:gd name="connsiteX3" fmla="*/ 0 w 873918"/>
              <a:gd name="connsiteY3" fmla="*/ 600075 h 923926"/>
              <a:gd name="connsiteX4" fmla="*/ 192881 w 873918"/>
              <a:gd name="connsiteY4" fmla="*/ 0 h 92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918" h="923926">
                <a:moveTo>
                  <a:pt x="192881" y="0"/>
                </a:moveTo>
                <a:lnTo>
                  <a:pt x="873918" y="478632"/>
                </a:lnTo>
                <a:lnTo>
                  <a:pt x="816768" y="923926"/>
                </a:lnTo>
                <a:lnTo>
                  <a:pt x="0" y="600075"/>
                </a:lnTo>
                <a:lnTo>
                  <a:pt x="192881"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Freeform: Shape 22">
            <a:extLst>
              <a:ext uri="{FF2B5EF4-FFF2-40B4-BE49-F238E27FC236}">
                <a16:creationId xmlns:a16="http://schemas.microsoft.com/office/drawing/2014/main" id="{2B5FD347-6202-46E4-995F-8CD8CD3F2EF1}"/>
              </a:ext>
            </a:extLst>
          </p:cNvPr>
          <p:cNvSpPr/>
          <p:nvPr/>
        </p:nvSpPr>
        <p:spPr>
          <a:xfrm>
            <a:off x="2726567" y="1948845"/>
            <a:ext cx="1199915" cy="275165"/>
          </a:xfrm>
          <a:custGeom>
            <a:avLst/>
            <a:gdLst>
              <a:gd name="connsiteX0" fmla="*/ 0 w 2131209"/>
              <a:gd name="connsiteY0" fmla="*/ 0 h 488729"/>
              <a:gd name="connsiteX1" fmla="*/ 2131209 w 2131209"/>
              <a:gd name="connsiteY1" fmla="*/ 0 h 488729"/>
              <a:gd name="connsiteX2" fmla="*/ 2092748 w 2131209"/>
              <a:gd name="connsiteY2" fmla="*/ 28761 h 488729"/>
              <a:gd name="connsiteX3" fmla="*/ 1732976 w 2131209"/>
              <a:gd name="connsiteY3" fmla="*/ 424704 h 488729"/>
              <a:gd name="connsiteX4" fmla="*/ 1694079 w 2131209"/>
              <a:gd name="connsiteY4" fmla="*/ 488729 h 488729"/>
              <a:gd name="connsiteX5" fmla="*/ 0 w 2131209"/>
              <a:gd name="connsiteY5" fmla="*/ 488729 h 48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1209" h="488729">
                <a:moveTo>
                  <a:pt x="0" y="0"/>
                </a:moveTo>
                <a:lnTo>
                  <a:pt x="2131209" y="0"/>
                </a:lnTo>
                <a:lnTo>
                  <a:pt x="2092748" y="28761"/>
                </a:lnTo>
                <a:cubicBezTo>
                  <a:pt x="1954738" y="142657"/>
                  <a:pt x="1833410" y="276042"/>
                  <a:pt x="1732976" y="424704"/>
                </a:cubicBezTo>
                <a:lnTo>
                  <a:pt x="1694079" y="488729"/>
                </a:lnTo>
                <a:lnTo>
                  <a:pt x="0" y="488729"/>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6" b="1"/>
              <a:t>Stress</a:t>
            </a:r>
          </a:p>
        </p:txBody>
      </p:sp>
      <p:sp>
        <p:nvSpPr>
          <p:cNvPr id="24" name="Freeform: Shape 23">
            <a:extLst>
              <a:ext uri="{FF2B5EF4-FFF2-40B4-BE49-F238E27FC236}">
                <a16:creationId xmlns:a16="http://schemas.microsoft.com/office/drawing/2014/main" id="{DEC05AA4-3D09-4648-9114-146865E68B97}"/>
              </a:ext>
            </a:extLst>
          </p:cNvPr>
          <p:cNvSpPr/>
          <p:nvPr/>
        </p:nvSpPr>
        <p:spPr>
          <a:xfrm>
            <a:off x="2491995" y="2407487"/>
            <a:ext cx="1098430" cy="275165"/>
          </a:xfrm>
          <a:custGeom>
            <a:avLst/>
            <a:gdLst>
              <a:gd name="connsiteX0" fmla="*/ 0 w 1534328"/>
              <a:gd name="connsiteY0" fmla="*/ 0 h 488729"/>
              <a:gd name="connsiteX1" fmla="*/ 1534328 w 1534328"/>
              <a:gd name="connsiteY1" fmla="*/ 0 h 488729"/>
              <a:gd name="connsiteX2" fmla="*/ 1498571 w 1534328"/>
              <a:gd name="connsiteY2" fmla="*/ 97695 h 488729"/>
              <a:gd name="connsiteX3" fmla="*/ 1424436 w 1534328"/>
              <a:gd name="connsiteY3" fmla="*/ 461197 h 488729"/>
              <a:gd name="connsiteX4" fmla="*/ 1423046 w 1534328"/>
              <a:gd name="connsiteY4" fmla="*/ 488729 h 488729"/>
              <a:gd name="connsiteX5" fmla="*/ 0 w 1534328"/>
              <a:gd name="connsiteY5" fmla="*/ 488729 h 48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4328" h="488729">
                <a:moveTo>
                  <a:pt x="0" y="0"/>
                </a:moveTo>
                <a:lnTo>
                  <a:pt x="1534328" y="0"/>
                </a:lnTo>
                <a:lnTo>
                  <a:pt x="1498571" y="97695"/>
                </a:lnTo>
                <a:cubicBezTo>
                  <a:pt x="1462284" y="214362"/>
                  <a:pt x="1437156" y="335946"/>
                  <a:pt x="1424436" y="461197"/>
                </a:cubicBezTo>
                <a:lnTo>
                  <a:pt x="1423046" y="488729"/>
                </a:lnTo>
                <a:lnTo>
                  <a:pt x="0" y="48872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6" b="1"/>
              <a:t>Unmet Quotas</a:t>
            </a:r>
          </a:p>
        </p:txBody>
      </p:sp>
      <p:sp>
        <p:nvSpPr>
          <p:cNvPr id="25" name="Rectangle 24">
            <a:extLst>
              <a:ext uri="{FF2B5EF4-FFF2-40B4-BE49-F238E27FC236}">
                <a16:creationId xmlns:a16="http://schemas.microsoft.com/office/drawing/2014/main" id="{7988D6D9-4045-4051-B518-804ECEAB6A6D}"/>
              </a:ext>
            </a:extLst>
          </p:cNvPr>
          <p:cNvSpPr/>
          <p:nvPr/>
        </p:nvSpPr>
        <p:spPr>
          <a:xfrm>
            <a:off x="1139825" y="1704651"/>
            <a:ext cx="1238620" cy="3817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9">
              <a:solidFill>
                <a:schemeClr val="bg1"/>
              </a:solidFill>
            </a:endParaRPr>
          </a:p>
        </p:txBody>
      </p:sp>
      <p:sp>
        <p:nvSpPr>
          <p:cNvPr id="26" name="Rectangle 25">
            <a:extLst>
              <a:ext uri="{FF2B5EF4-FFF2-40B4-BE49-F238E27FC236}">
                <a16:creationId xmlns:a16="http://schemas.microsoft.com/office/drawing/2014/main" id="{2A3A22EC-871C-4457-B45D-39EAA2E3874C}"/>
              </a:ext>
            </a:extLst>
          </p:cNvPr>
          <p:cNvSpPr/>
          <p:nvPr/>
        </p:nvSpPr>
        <p:spPr>
          <a:xfrm>
            <a:off x="928198" y="2290552"/>
            <a:ext cx="1238620" cy="3817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9">
              <a:solidFill>
                <a:schemeClr val="bg2">
                  <a:lumMod val="25000"/>
                </a:schemeClr>
              </a:solidFill>
            </a:endParaRPr>
          </a:p>
        </p:txBody>
      </p:sp>
      <p:sp>
        <p:nvSpPr>
          <p:cNvPr id="27" name="Freeform: Shape 26">
            <a:extLst>
              <a:ext uri="{FF2B5EF4-FFF2-40B4-BE49-F238E27FC236}">
                <a16:creationId xmlns:a16="http://schemas.microsoft.com/office/drawing/2014/main" id="{EC1AB09B-E5FF-4740-9619-F2FF2C44F0AD}"/>
              </a:ext>
            </a:extLst>
          </p:cNvPr>
          <p:cNvSpPr/>
          <p:nvPr/>
        </p:nvSpPr>
        <p:spPr>
          <a:xfrm flipH="1">
            <a:off x="5554875" y="2866205"/>
            <a:ext cx="863383" cy="275014"/>
          </a:xfrm>
          <a:custGeom>
            <a:avLst/>
            <a:gdLst>
              <a:gd name="connsiteX0" fmla="*/ 0 w 1534279"/>
              <a:gd name="connsiteY0" fmla="*/ 0 h 488461"/>
              <a:gd name="connsiteX1" fmla="*/ 1423053 w 1534279"/>
              <a:gd name="connsiteY1" fmla="*/ 0 h 488461"/>
              <a:gd name="connsiteX2" fmla="*/ 1424436 w 1534279"/>
              <a:gd name="connsiteY2" fmla="*/ 27398 h 488461"/>
              <a:gd name="connsiteX3" fmla="*/ 1498571 w 1534279"/>
              <a:gd name="connsiteY3" fmla="*/ 390900 h 488461"/>
              <a:gd name="connsiteX4" fmla="*/ 1534279 w 1534279"/>
              <a:gd name="connsiteY4" fmla="*/ 488461 h 488461"/>
              <a:gd name="connsiteX5" fmla="*/ 0 w 1534279"/>
              <a:gd name="connsiteY5" fmla="*/ 488461 h 48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4279" h="488461">
                <a:moveTo>
                  <a:pt x="0" y="0"/>
                </a:moveTo>
                <a:lnTo>
                  <a:pt x="1423053" y="0"/>
                </a:lnTo>
                <a:lnTo>
                  <a:pt x="1424436" y="27398"/>
                </a:lnTo>
                <a:cubicBezTo>
                  <a:pt x="1437156" y="152650"/>
                  <a:pt x="1462284" y="274233"/>
                  <a:pt x="1498571" y="390900"/>
                </a:cubicBezTo>
                <a:lnTo>
                  <a:pt x="1534279" y="488461"/>
                </a:lnTo>
                <a:lnTo>
                  <a:pt x="0" y="48846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83" tIns="25741" rIns="51483" bIns="25741" numCol="1" spcCol="0" rtlCol="0" fromWordArt="0" anchor="ctr" anchorCtr="0" forceAA="0" compatLnSpc="1">
            <a:prstTxWarp prst="textNoShape">
              <a:avLst/>
            </a:prstTxWarp>
            <a:noAutofit/>
          </a:bodyPr>
          <a:lstStyle/>
          <a:p>
            <a:pPr algn="ctr"/>
            <a:r>
              <a:rPr lang="en-US" sz="1126" b="1">
                <a:solidFill>
                  <a:schemeClr val="bg1"/>
                </a:solidFill>
              </a:rPr>
              <a:t>Pre-check</a:t>
            </a:r>
          </a:p>
        </p:txBody>
      </p:sp>
      <p:grpSp>
        <p:nvGrpSpPr>
          <p:cNvPr id="28" name="Graphic 9" descr="Lightbulb">
            <a:extLst>
              <a:ext uri="{FF2B5EF4-FFF2-40B4-BE49-F238E27FC236}">
                <a16:creationId xmlns:a16="http://schemas.microsoft.com/office/drawing/2014/main" id="{97069B72-E1B0-4BAA-BB0A-478997A53683}"/>
              </a:ext>
            </a:extLst>
          </p:cNvPr>
          <p:cNvGrpSpPr/>
          <p:nvPr/>
        </p:nvGrpSpPr>
        <p:grpSpPr>
          <a:xfrm>
            <a:off x="3893691" y="3196086"/>
            <a:ext cx="255954" cy="255954"/>
            <a:chOff x="4891233" y="4533674"/>
            <a:chExt cx="454608" cy="454608"/>
          </a:xfrm>
          <a:solidFill>
            <a:schemeClr val="bg1"/>
          </a:solidFill>
        </p:grpSpPr>
        <p:sp>
          <p:nvSpPr>
            <p:cNvPr id="52" name="Freeform: Shape 51">
              <a:extLst>
                <a:ext uri="{FF2B5EF4-FFF2-40B4-BE49-F238E27FC236}">
                  <a16:creationId xmlns:a16="http://schemas.microsoft.com/office/drawing/2014/main" id="{9D1F891D-9C6C-482A-A056-AA8DE5D5B9F3}"/>
                </a:ext>
              </a:extLst>
            </p:cNvPr>
            <p:cNvSpPr/>
            <p:nvPr/>
          </p:nvSpPr>
          <p:spPr>
            <a:xfrm>
              <a:off x="5056975" y="4836746"/>
              <a:ext cx="123123" cy="28413"/>
            </a:xfrm>
            <a:custGeom>
              <a:avLst/>
              <a:gdLst>
                <a:gd name="connsiteX0" fmla="*/ 14207 w 123123"/>
                <a:gd name="connsiteY0" fmla="*/ 0 h 28413"/>
                <a:gd name="connsiteX1" fmla="*/ 108917 w 123123"/>
                <a:gd name="connsiteY1" fmla="*/ 0 h 28413"/>
                <a:gd name="connsiteX2" fmla="*/ 123123 w 123123"/>
                <a:gd name="connsiteY2" fmla="*/ 14207 h 28413"/>
                <a:gd name="connsiteX3" fmla="*/ 108917 w 123123"/>
                <a:gd name="connsiteY3" fmla="*/ 28413 h 28413"/>
                <a:gd name="connsiteX4" fmla="*/ 14207 w 123123"/>
                <a:gd name="connsiteY4" fmla="*/ 28413 h 28413"/>
                <a:gd name="connsiteX5" fmla="*/ 0 w 123123"/>
                <a:gd name="connsiteY5" fmla="*/ 14207 h 28413"/>
                <a:gd name="connsiteX6" fmla="*/ 14207 w 123123"/>
                <a:gd name="connsiteY6" fmla="*/ 0 h 2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23" h="28413">
                  <a:moveTo>
                    <a:pt x="14207" y="0"/>
                  </a:moveTo>
                  <a:lnTo>
                    <a:pt x="108917" y="0"/>
                  </a:lnTo>
                  <a:cubicBezTo>
                    <a:pt x="116967" y="0"/>
                    <a:pt x="123123" y="6156"/>
                    <a:pt x="123123" y="14207"/>
                  </a:cubicBezTo>
                  <a:cubicBezTo>
                    <a:pt x="123123" y="22257"/>
                    <a:pt x="116967" y="28413"/>
                    <a:pt x="108917" y="28413"/>
                  </a:cubicBezTo>
                  <a:lnTo>
                    <a:pt x="14207" y="28413"/>
                  </a:lnTo>
                  <a:cubicBezTo>
                    <a:pt x="6156" y="28413"/>
                    <a:pt x="0" y="22257"/>
                    <a:pt x="0" y="14207"/>
                  </a:cubicBezTo>
                  <a:cubicBezTo>
                    <a:pt x="0" y="6156"/>
                    <a:pt x="6156" y="0"/>
                    <a:pt x="14207" y="0"/>
                  </a:cubicBezTo>
                  <a:close/>
                </a:path>
              </a:pathLst>
            </a:custGeom>
            <a:grpFill/>
            <a:ln w="4663" cap="flat">
              <a:noFill/>
              <a:prstDash val="solid"/>
              <a:miter/>
            </a:ln>
          </p:spPr>
          <p:txBody>
            <a:bodyPr rtlCol="0" anchor="ctr"/>
            <a:lstStyle/>
            <a:p>
              <a:endParaRPr lang="en-US" sz="1013"/>
            </a:p>
          </p:txBody>
        </p:sp>
        <p:sp>
          <p:nvSpPr>
            <p:cNvPr id="53" name="Freeform: Shape 52">
              <a:extLst>
                <a:ext uri="{FF2B5EF4-FFF2-40B4-BE49-F238E27FC236}">
                  <a16:creationId xmlns:a16="http://schemas.microsoft.com/office/drawing/2014/main" id="{BFB7D93C-0B51-45A5-BA48-8CEEA60D76BE}"/>
                </a:ext>
              </a:extLst>
            </p:cNvPr>
            <p:cNvSpPr/>
            <p:nvPr/>
          </p:nvSpPr>
          <p:spPr>
            <a:xfrm>
              <a:off x="5056975" y="4884101"/>
              <a:ext cx="123123" cy="28413"/>
            </a:xfrm>
            <a:custGeom>
              <a:avLst/>
              <a:gdLst>
                <a:gd name="connsiteX0" fmla="*/ 14207 w 123123"/>
                <a:gd name="connsiteY0" fmla="*/ 0 h 28413"/>
                <a:gd name="connsiteX1" fmla="*/ 108917 w 123123"/>
                <a:gd name="connsiteY1" fmla="*/ 0 h 28413"/>
                <a:gd name="connsiteX2" fmla="*/ 123123 w 123123"/>
                <a:gd name="connsiteY2" fmla="*/ 14207 h 28413"/>
                <a:gd name="connsiteX3" fmla="*/ 108917 w 123123"/>
                <a:gd name="connsiteY3" fmla="*/ 28413 h 28413"/>
                <a:gd name="connsiteX4" fmla="*/ 14207 w 123123"/>
                <a:gd name="connsiteY4" fmla="*/ 28413 h 28413"/>
                <a:gd name="connsiteX5" fmla="*/ 0 w 123123"/>
                <a:gd name="connsiteY5" fmla="*/ 14207 h 28413"/>
                <a:gd name="connsiteX6" fmla="*/ 14207 w 123123"/>
                <a:gd name="connsiteY6" fmla="*/ 0 h 2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23" h="28413">
                  <a:moveTo>
                    <a:pt x="14207" y="0"/>
                  </a:moveTo>
                  <a:lnTo>
                    <a:pt x="108917" y="0"/>
                  </a:lnTo>
                  <a:cubicBezTo>
                    <a:pt x="116967" y="0"/>
                    <a:pt x="123123" y="6156"/>
                    <a:pt x="123123" y="14207"/>
                  </a:cubicBezTo>
                  <a:cubicBezTo>
                    <a:pt x="123123" y="22257"/>
                    <a:pt x="116967" y="28413"/>
                    <a:pt x="108917" y="28413"/>
                  </a:cubicBezTo>
                  <a:lnTo>
                    <a:pt x="14207" y="28413"/>
                  </a:lnTo>
                  <a:cubicBezTo>
                    <a:pt x="6156" y="28413"/>
                    <a:pt x="0" y="22257"/>
                    <a:pt x="0" y="14207"/>
                  </a:cubicBezTo>
                  <a:cubicBezTo>
                    <a:pt x="0" y="6156"/>
                    <a:pt x="6156" y="0"/>
                    <a:pt x="14207" y="0"/>
                  </a:cubicBezTo>
                  <a:close/>
                </a:path>
              </a:pathLst>
            </a:custGeom>
            <a:grpFill/>
            <a:ln w="4663" cap="flat">
              <a:noFill/>
              <a:prstDash val="solid"/>
              <a:miter/>
            </a:ln>
          </p:spPr>
          <p:txBody>
            <a:bodyPr rtlCol="0" anchor="ctr"/>
            <a:lstStyle/>
            <a:p>
              <a:endParaRPr lang="en-US" sz="1013"/>
            </a:p>
          </p:txBody>
        </p:sp>
        <p:sp>
          <p:nvSpPr>
            <p:cNvPr id="54" name="Freeform: Shape 53">
              <a:extLst>
                <a:ext uri="{FF2B5EF4-FFF2-40B4-BE49-F238E27FC236}">
                  <a16:creationId xmlns:a16="http://schemas.microsoft.com/office/drawing/2014/main" id="{8DB50D9B-5219-4EC7-8165-7FEAD0A804DB}"/>
                </a:ext>
              </a:extLst>
            </p:cNvPr>
            <p:cNvSpPr/>
            <p:nvPr/>
          </p:nvSpPr>
          <p:spPr>
            <a:xfrm>
              <a:off x="5087756" y="4931456"/>
              <a:ext cx="61561" cy="28413"/>
            </a:xfrm>
            <a:custGeom>
              <a:avLst/>
              <a:gdLst>
                <a:gd name="connsiteX0" fmla="*/ 0 w 61561"/>
                <a:gd name="connsiteY0" fmla="*/ 0 h 28413"/>
                <a:gd name="connsiteX1" fmla="*/ 30781 w 61561"/>
                <a:gd name="connsiteY1" fmla="*/ 28413 h 28413"/>
                <a:gd name="connsiteX2" fmla="*/ 61562 w 61561"/>
                <a:gd name="connsiteY2" fmla="*/ 0 h 28413"/>
                <a:gd name="connsiteX3" fmla="*/ 0 w 61561"/>
                <a:gd name="connsiteY3" fmla="*/ 0 h 28413"/>
              </a:gdLst>
              <a:ahLst/>
              <a:cxnLst>
                <a:cxn ang="0">
                  <a:pos x="connsiteX0" y="connsiteY0"/>
                </a:cxn>
                <a:cxn ang="0">
                  <a:pos x="connsiteX1" y="connsiteY1"/>
                </a:cxn>
                <a:cxn ang="0">
                  <a:pos x="connsiteX2" y="connsiteY2"/>
                </a:cxn>
                <a:cxn ang="0">
                  <a:pos x="connsiteX3" y="connsiteY3"/>
                </a:cxn>
              </a:cxnLst>
              <a:rect l="l" t="t" r="r" b="b"/>
              <a:pathLst>
                <a:path w="61561" h="28413">
                  <a:moveTo>
                    <a:pt x="0" y="0"/>
                  </a:moveTo>
                  <a:cubicBezTo>
                    <a:pt x="1421" y="16101"/>
                    <a:pt x="14680" y="28413"/>
                    <a:pt x="30781" y="28413"/>
                  </a:cubicBezTo>
                  <a:cubicBezTo>
                    <a:pt x="46881" y="28413"/>
                    <a:pt x="60141" y="16101"/>
                    <a:pt x="61562" y="0"/>
                  </a:cubicBezTo>
                  <a:lnTo>
                    <a:pt x="0" y="0"/>
                  </a:lnTo>
                  <a:close/>
                </a:path>
              </a:pathLst>
            </a:custGeom>
            <a:grpFill/>
            <a:ln w="4663" cap="flat">
              <a:noFill/>
              <a:prstDash val="solid"/>
              <a:miter/>
            </a:ln>
          </p:spPr>
          <p:txBody>
            <a:bodyPr rtlCol="0" anchor="ctr"/>
            <a:lstStyle/>
            <a:p>
              <a:endParaRPr lang="en-US" sz="1013"/>
            </a:p>
          </p:txBody>
        </p:sp>
        <p:sp>
          <p:nvSpPr>
            <p:cNvPr id="55" name="Freeform: Shape 54">
              <a:extLst>
                <a:ext uri="{FF2B5EF4-FFF2-40B4-BE49-F238E27FC236}">
                  <a16:creationId xmlns:a16="http://schemas.microsoft.com/office/drawing/2014/main" id="{73025A20-F204-4C6B-8A7D-5CDEDF3E3CE8}"/>
                </a:ext>
              </a:extLst>
            </p:cNvPr>
            <p:cNvSpPr/>
            <p:nvPr/>
          </p:nvSpPr>
          <p:spPr>
            <a:xfrm>
              <a:off x="4995414" y="4562087"/>
              <a:ext cx="246246" cy="255717"/>
            </a:xfrm>
            <a:custGeom>
              <a:avLst/>
              <a:gdLst>
                <a:gd name="connsiteX0" fmla="*/ 123123 w 246246"/>
                <a:gd name="connsiteY0" fmla="*/ 0 h 255717"/>
                <a:gd name="connsiteX1" fmla="*/ 123123 w 246246"/>
                <a:gd name="connsiteY1" fmla="*/ 0 h 255717"/>
                <a:gd name="connsiteX2" fmla="*/ 123123 w 246246"/>
                <a:gd name="connsiteY2" fmla="*/ 0 h 255717"/>
                <a:gd name="connsiteX3" fmla="*/ 0 w 246246"/>
                <a:gd name="connsiteY3" fmla="*/ 121702 h 255717"/>
                <a:gd name="connsiteX4" fmla="*/ 0 w 246246"/>
                <a:gd name="connsiteY4" fmla="*/ 125964 h 255717"/>
                <a:gd name="connsiteX5" fmla="*/ 8524 w 246246"/>
                <a:gd name="connsiteY5" fmla="*/ 168584 h 255717"/>
                <a:gd name="connsiteX6" fmla="*/ 29834 w 246246"/>
                <a:gd name="connsiteY6" fmla="*/ 203627 h 255717"/>
                <a:gd name="connsiteX7" fmla="*/ 58720 w 246246"/>
                <a:gd name="connsiteY7" fmla="*/ 250508 h 255717"/>
                <a:gd name="connsiteX8" fmla="*/ 67244 w 246246"/>
                <a:gd name="connsiteY8" fmla="*/ 255717 h 255717"/>
                <a:gd name="connsiteX9" fmla="*/ 179002 w 246246"/>
                <a:gd name="connsiteY9" fmla="*/ 255717 h 255717"/>
                <a:gd name="connsiteX10" fmla="*/ 187526 w 246246"/>
                <a:gd name="connsiteY10" fmla="*/ 250508 h 255717"/>
                <a:gd name="connsiteX11" fmla="*/ 216412 w 246246"/>
                <a:gd name="connsiteY11" fmla="*/ 203627 h 255717"/>
                <a:gd name="connsiteX12" fmla="*/ 237722 w 246246"/>
                <a:gd name="connsiteY12" fmla="*/ 168584 h 255717"/>
                <a:gd name="connsiteX13" fmla="*/ 246246 w 246246"/>
                <a:gd name="connsiteY13" fmla="*/ 125964 h 255717"/>
                <a:gd name="connsiteX14" fmla="*/ 246246 w 246246"/>
                <a:gd name="connsiteY14" fmla="*/ 121702 h 255717"/>
                <a:gd name="connsiteX15" fmla="*/ 123123 w 246246"/>
                <a:gd name="connsiteY15" fmla="*/ 0 h 255717"/>
                <a:gd name="connsiteX16" fmla="*/ 217833 w 246246"/>
                <a:gd name="connsiteY16" fmla="*/ 125491 h 255717"/>
                <a:gd name="connsiteX17" fmla="*/ 211203 w 246246"/>
                <a:gd name="connsiteY17" fmla="*/ 158639 h 255717"/>
                <a:gd name="connsiteX18" fmla="*/ 195103 w 246246"/>
                <a:gd name="connsiteY18" fmla="*/ 184685 h 255717"/>
                <a:gd name="connsiteX19" fmla="*/ 167637 w 246246"/>
                <a:gd name="connsiteY19" fmla="*/ 227304 h 255717"/>
                <a:gd name="connsiteX20" fmla="*/ 123123 w 246246"/>
                <a:gd name="connsiteY20" fmla="*/ 227304 h 255717"/>
                <a:gd name="connsiteX21" fmla="*/ 79083 w 246246"/>
                <a:gd name="connsiteY21" fmla="*/ 227304 h 255717"/>
                <a:gd name="connsiteX22" fmla="*/ 51617 w 246246"/>
                <a:gd name="connsiteY22" fmla="*/ 184685 h 255717"/>
                <a:gd name="connsiteX23" fmla="*/ 35516 w 246246"/>
                <a:gd name="connsiteY23" fmla="*/ 158639 h 255717"/>
                <a:gd name="connsiteX24" fmla="*/ 28887 w 246246"/>
                <a:gd name="connsiteY24" fmla="*/ 125491 h 255717"/>
                <a:gd name="connsiteX25" fmla="*/ 28887 w 246246"/>
                <a:gd name="connsiteY25" fmla="*/ 121702 h 255717"/>
                <a:gd name="connsiteX26" fmla="*/ 123597 w 246246"/>
                <a:gd name="connsiteY26" fmla="*/ 27939 h 255717"/>
                <a:gd name="connsiteX27" fmla="*/ 123597 w 246246"/>
                <a:gd name="connsiteY27" fmla="*/ 27939 h 255717"/>
                <a:gd name="connsiteX28" fmla="*/ 123597 w 246246"/>
                <a:gd name="connsiteY28" fmla="*/ 27939 h 255717"/>
                <a:gd name="connsiteX29" fmla="*/ 123597 w 246246"/>
                <a:gd name="connsiteY29" fmla="*/ 27939 h 255717"/>
                <a:gd name="connsiteX30" fmla="*/ 123597 w 246246"/>
                <a:gd name="connsiteY30" fmla="*/ 27939 h 255717"/>
                <a:gd name="connsiteX31" fmla="*/ 123597 w 246246"/>
                <a:gd name="connsiteY31" fmla="*/ 27939 h 255717"/>
                <a:gd name="connsiteX32" fmla="*/ 123597 w 246246"/>
                <a:gd name="connsiteY32" fmla="*/ 27939 h 255717"/>
                <a:gd name="connsiteX33" fmla="*/ 218307 w 246246"/>
                <a:gd name="connsiteY33" fmla="*/ 121702 h 255717"/>
                <a:gd name="connsiteX34" fmla="*/ 218307 w 246246"/>
                <a:gd name="connsiteY34" fmla="*/ 125491 h 25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6246" h="255717">
                  <a:moveTo>
                    <a:pt x="123123" y="0"/>
                  </a:moveTo>
                  <a:cubicBezTo>
                    <a:pt x="123123" y="0"/>
                    <a:pt x="123123" y="0"/>
                    <a:pt x="123123" y="0"/>
                  </a:cubicBezTo>
                  <a:cubicBezTo>
                    <a:pt x="123123" y="0"/>
                    <a:pt x="123123" y="0"/>
                    <a:pt x="123123" y="0"/>
                  </a:cubicBezTo>
                  <a:cubicBezTo>
                    <a:pt x="55879" y="474"/>
                    <a:pt x="1421" y="54458"/>
                    <a:pt x="0" y="121702"/>
                  </a:cubicBezTo>
                  <a:lnTo>
                    <a:pt x="0" y="125964"/>
                  </a:lnTo>
                  <a:cubicBezTo>
                    <a:pt x="474" y="140644"/>
                    <a:pt x="3315" y="154851"/>
                    <a:pt x="8524" y="168584"/>
                  </a:cubicBezTo>
                  <a:cubicBezTo>
                    <a:pt x="13733" y="181370"/>
                    <a:pt x="20836" y="193208"/>
                    <a:pt x="29834" y="203627"/>
                  </a:cubicBezTo>
                  <a:cubicBezTo>
                    <a:pt x="41199" y="215939"/>
                    <a:pt x="53511" y="240090"/>
                    <a:pt x="58720" y="250508"/>
                  </a:cubicBezTo>
                  <a:cubicBezTo>
                    <a:pt x="60141" y="253823"/>
                    <a:pt x="63456" y="255717"/>
                    <a:pt x="67244" y="255717"/>
                  </a:cubicBezTo>
                  <a:lnTo>
                    <a:pt x="179002" y="255717"/>
                  </a:lnTo>
                  <a:cubicBezTo>
                    <a:pt x="182790" y="255717"/>
                    <a:pt x="186105" y="253823"/>
                    <a:pt x="187526" y="250508"/>
                  </a:cubicBezTo>
                  <a:cubicBezTo>
                    <a:pt x="192735" y="240090"/>
                    <a:pt x="205047" y="215939"/>
                    <a:pt x="216412" y="203627"/>
                  </a:cubicBezTo>
                  <a:cubicBezTo>
                    <a:pt x="225410" y="193208"/>
                    <a:pt x="232987" y="181370"/>
                    <a:pt x="237722" y="168584"/>
                  </a:cubicBezTo>
                  <a:cubicBezTo>
                    <a:pt x="242931" y="154851"/>
                    <a:pt x="245772" y="140644"/>
                    <a:pt x="246246" y="125964"/>
                  </a:cubicBezTo>
                  <a:lnTo>
                    <a:pt x="246246" y="121702"/>
                  </a:lnTo>
                  <a:cubicBezTo>
                    <a:pt x="244825" y="54458"/>
                    <a:pt x="190367" y="474"/>
                    <a:pt x="123123" y="0"/>
                  </a:cubicBezTo>
                  <a:close/>
                  <a:moveTo>
                    <a:pt x="217833" y="125491"/>
                  </a:moveTo>
                  <a:cubicBezTo>
                    <a:pt x="217359" y="136856"/>
                    <a:pt x="214992" y="148221"/>
                    <a:pt x="211203" y="158639"/>
                  </a:cubicBezTo>
                  <a:cubicBezTo>
                    <a:pt x="207415" y="168110"/>
                    <a:pt x="202206" y="177108"/>
                    <a:pt x="195103" y="184685"/>
                  </a:cubicBezTo>
                  <a:cubicBezTo>
                    <a:pt x="184211" y="197944"/>
                    <a:pt x="174740" y="212150"/>
                    <a:pt x="167637" y="227304"/>
                  </a:cubicBezTo>
                  <a:lnTo>
                    <a:pt x="123123" y="227304"/>
                  </a:lnTo>
                  <a:lnTo>
                    <a:pt x="79083" y="227304"/>
                  </a:lnTo>
                  <a:cubicBezTo>
                    <a:pt x="71506" y="212150"/>
                    <a:pt x="62035" y="197944"/>
                    <a:pt x="51617" y="184685"/>
                  </a:cubicBezTo>
                  <a:cubicBezTo>
                    <a:pt x="44987" y="177108"/>
                    <a:pt x="39305" y="168110"/>
                    <a:pt x="35516" y="158639"/>
                  </a:cubicBezTo>
                  <a:cubicBezTo>
                    <a:pt x="31254" y="148221"/>
                    <a:pt x="29360" y="136856"/>
                    <a:pt x="28887" y="125491"/>
                  </a:cubicBezTo>
                  <a:lnTo>
                    <a:pt x="28887" y="121702"/>
                  </a:lnTo>
                  <a:cubicBezTo>
                    <a:pt x="29834" y="70085"/>
                    <a:pt x="71980" y="28413"/>
                    <a:pt x="123597" y="27939"/>
                  </a:cubicBezTo>
                  <a:lnTo>
                    <a:pt x="123597" y="27939"/>
                  </a:lnTo>
                  <a:lnTo>
                    <a:pt x="123597" y="27939"/>
                  </a:lnTo>
                  <a:cubicBezTo>
                    <a:pt x="123597" y="27939"/>
                    <a:pt x="123597" y="27939"/>
                    <a:pt x="123597" y="27939"/>
                  </a:cubicBezTo>
                  <a:cubicBezTo>
                    <a:pt x="123597" y="27939"/>
                    <a:pt x="123597" y="27939"/>
                    <a:pt x="123597" y="27939"/>
                  </a:cubicBezTo>
                  <a:lnTo>
                    <a:pt x="123597" y="27939"/>
                  </a:lnTo>
                  <a:lnTo>
                    <a:pt x="123597" y="27939"/>
                  </a:lnTo>
                  <a:cubicBezTo>
                    <a:pt x="175214" y="28413"/>
                    <a:pt x="217359" y="69612"/>
                    <a:pt x="218307" y="121702"/>
                  </a:cubicBezTo>
                  <a:lnTo>
                    <a:pt x="218307" y="125491"/>
                  </a:lnTo>
                  <a:close/>
                </a:path>
              </a:pathLst>
            </a:custGeom>
            <a:grpFill/>
            <a:ln w="4663" cap="flat">
              <a:noFill/>
              <a:prstDash val="solid"/>
              <a:miter/>
            </a:ln>
          </p:spPr>
          <p:txBody>
            <a:bodyPr rtlCol="0" anchor="ctr"/>
            <a:lstStyle/>
            <a:p>
              <a:endParaRPr lang="en-US" sz="1013"/>
            </a:p>
          </p:txBody>
        </p:sp>
      </p:grpSp>
      <p:grpSp>
        <p:nvGrpSpPr>
          <p:cNvPr id="29" name="Graphic 7" descr="Gears">
            <a:extLst>
              <a:ext uri="{FF2B5EF4-FFF2-40B4-BE49-F238E27FC236}">
                <a16:creationId xmlns:a16="http://schemas.microsoft.com/office/drawing/2014/main" id="{6FCCFDA0-46F2-4344-A285-90F157C68717}"/>
              </a:ext>
            </a:extLst>
          </p:cNvPr>
          <p:cNvGrpSpPr/>
          <p:nvPr/>
        </p:nvGrpSpPr>
        <p:grpSpPr>
          <a:xfrm>
            <a:off x="3741575" y="2871639"/>
            <a:ext cx="173835" cy="210362"/>
            <a:chOff x="4621055" y="3957413"/>
            <a:chExt cx="308754" cy="373630"/>
          </a:xfrm>
          <a:solidFill>
            <a:schemeClr val="bg1"/>
          </a:solidFill>
        </p:grpSpPr>
        <p:sp>
          <p:nvSpPr>
            <p:cNvPr id="50" name="Freeform: Shape 49">
              <a:extLst>
                <a:ext uri="{FF2B5EF4-FFF2-40B4-BE49-F238E27FC236}">
                  <a16:creationId xmlns:a16="http://schemas.microsoft.com/office/drawing/2014/main" id="{D177450E-46DC-40F7-81EF-E0B5C2119E94}"/>
                </a:ext>
              </a:extLst>
            </p:cNvPr>
            <p:cNvSpPr/>
            <p:nvPr/>
          </p:nvSpPr>
          <p:spPr>
            <a:xfrm>
              <a:off x="4728078" y="3957413"/>
              <a:ext cx="201732" cy="201258"/>
            </a:xfrm>
            <a:custGeom>
              <a:avLst/>
              <a:gdLst>
                <a:gd name="connsiteX0" fmla="*/ 100866 w 201732"/>
                <a:gd name="connsiteY0" fmla="*/ 136382 h 201258"/>
                <a:gd name="connsiteX1" fmla="*/ 65350 w 201732"/>
                <a:gd name="connsiteY1" fmla="*/ 100866 h 201258"/>
                <a:gd name="connsiteX2" fmla="*/ 100866 w 201732"/>
                <a:gd name="connsiteY2" fmla="*/ 65350 h 201258"/>
                <a:gd name="connsiteX3" fmla="*/ 136382 w 201732"/>
                <a:gd name="connsiteY3" fmla="*/ 100866 h 201258"/>
                <a:gd name="connsiteX4" fmla="*/ 100866 w 201732"/>
                <a:gd name="connsiteY4" fmla="*/ 136382 h 201258"/>
                <a:gd name="connsiteX5" fmla="*/ 180896 w 201732"/>
                <a:gd name="connsiteY5" fmla="*/ 78609 h 201258"/>
                <a:gd name="connsiteX6" fmla="*/ 173319 w 201732"/>
                <a:gd name="connsiteY6" fmla="*/ 60141 h 201258"/>
                <a:gd name="connsiteX7" fmla="*/ 180896 w 201732"/>
                <a:gd name="connsiteY7" fmla="*/ 37884 h 201258"/>
                <a:gd name="connsiteX8" fmla="*/ 163848 w 201732"/>
                <a:gd name="connsiteY8" fmla="*/ 20836 h 201258"/>
                <a:gd name="connsiteX9" fmla="*/ 141591 w 201732"/>
                <a:gd name="connsiteY9" fmla="*/ 28413 h 201258"/>
                <a:gd name="connsiteX10" fmla="*/ 123123 w 201732"/>
                <a:gd name="connsiteY10" fmla="*/ 20836 h 201258"/>
                <a:gd name="connsiteX11" fmla="*/ 112705 w 201732"/>
                <a:gd name="connsiteY11" fmla="*/ 0 h 201258"/>
                <a:gd name="connsiteX12" fmla="*/ 89027 w 201732"/>
                <a:gd name="connsiteY12" fmla="*/ 0 h 201258"/>
                <a:gd name="connsiteX13" fmla="*/ 78609 w 201732"/>
                <a:gd name="connsiteY13" fmla="*/ 20836 h 201258"/>
                <a:gd name="connsiteX14" fmla="*/ 60141 w 201732"/>
                <a:gd name="connsiteY14" fmla="*/ 28413 h 201258"/>
                <a:gd name="connsiteX15" fmla="*/ 37884 w 201732"/>
                <a:gd name="connsiteY15" fmla="*/ 20836 h 201258"/>
                <a:gd name="connsiteX16" fmla="*/ 20836 w 201732"/>
                <a:gd name="connsiteY16" fmla="*/ 37884 h 201258"/>
                <a:gd name="connsiteX17" fmla="*/ 28413 w 201732"/>
                <a:gd name="connsiteY17" fmla="*/ 60141 h 201258"/>
                <a:gd name="connsiteX18" fmla="*/ 20836 w 201732"/>
                <a:gd name="connsiteY18" fmla="*/ 78609 h 201258"/>
                <a:gd name="connsiteX19" fmla="*/ 0 w 201732"/>
                <a:gd name="connsiteY19" fmla="*/ 89027 h 201258"/>
                <a:gd name="connsiteX20" fmla="*/ 0 w 201732"/>
                <a:gd name="connsiteY20" fmla="*/ 112705 h 201258"/>
                <a:gd name="connsiteX21" fmla="*/ 20836 w 201732"/>
                <a:gd name="connsiteY21" fmla="*/ 123123 h 201258"/>
                <a:gd name="connsiteX22" fmla="*/ 28413 w 201732"/>
                <a:gd name="connsiteY22" fmla="*/ 141591 h 201258"/>
                <a:gd name="connsiteX23" fmla="*/ 20836 w 201732"/>
                <a:gd name="connsiteY23" fmla="*/ 163848 h 201258"/>
                <a:gd name="connsiteX24" fmla="*/ 37410 w 201732"/>
                <a:gd name="connsiteY24" fmla="*/ 180423 h 201258"/>
                <a:gd name="connsiteX25" fmla="*/ 59667 w 201732"/>
                <a:gd name="connsiteY25" fmla="*/ 172846 h 201258"/>
                <a:gd name="connsiteX26" fmla="*/ 78136 w 201732"/>
                <a:gd name="connsiteY26" fmla="*/ 180423 h 201258"/>
                <a:gd name="connsiteX27" fmla="*/ 88554 w 201732"/>
                <a:gd name="connsiteY27" fmla="*/ 201259 h 201258"/>
                <a:gd name="connsiteX28" fmla="*/ 112231 w 201732"/>
                <a:gd name="connsiteY28" fmla="*/ 201259 h 201258"/>
                <a:gd name="connsiteX29" fmla="*/ 122649 w 201732"/>
                <a:gd name="connsiteY29" fmla="*/ 180423 h 201258"/>
                <a:gd name="connsiteX30" fmla="*/ 141118 w 201732"/>
                <a:gd name="connsiteY30" fmla="*/ 172846 h 201258"/>
                <a:gd name="connsiteX31" fmla="*/ 163375 w 201732"/>
                <a:gd name="connsiteY31" fmla="*/ 180423 h 201258"/>
                <a:gd name="connsiteX32" fmla="*/ 180423 w 201732"/>
                <a:gd name="connsiteY32" fmla="*/ 163848 h 201258"/>
                <a:gd name="connsiteX33" fmla="*/ 172846 w 201732"/>
                <a:gd name="connsiteY33" fmla="*/ 141591 h 201258"/>
                <a:gd name="connsiteX34" fmla="*/ 180896 w 201732"/>
                <a:gd name="connsiteY34" fmla="*/ 123123 h 201258"/>
                <a:gd name="connsiteX35" fmla="*/ 201732 w 201732"/>
                <a:gd name="connsiteY35" fmla="*/ 112705 h 201258"/>
                <a:gd name="connsiteX36" fmla="*/ 201732 w 201732"/>
                <a:gd name="connsiteY36" fmla="*/ 89027 h 201258"/>
                <a:gd name="connsiteX37" fmla="*/ 180896 w 201732"/>
                <a:gd name="connsiteY37" fmla="*/ 78609 h 20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1732" h="201258">
                  <a:moveTo>
                    <a:pt x="100866" y="136382"/>
                  </a:moveTo>
                  <a:cubicBezTo>
                    <a:pt x="80977" y="136382"/>
                    <a:pt x="65350" y="120282"/>
                    <a:pt x="65350" y="100866"/>
                  </a:cubicBezTo>
                  <a:cubicBezTo>
                    <a:pt x="65350" y="81451"/>
                    <a:pt x="81451" y="65350"/>
                    <a:pt x="100866" y="65350"/>
                  </a:cubicBezTo>
                  <a:cubicBezTo>
                    <a:pt x="120755" y="65350"/>
                    <a:pt x="136382" y="81451"/>
                    <a:pt x="136382" y="100866"/>
                  </a:cubicBezTo>
                  <a:cubicBezTo>
                    <a:pt x="136382" y="120282"/>
                    <a:pt x="120282" y="136382"/>
                    <a:pt x="100866" y="136382"/>
                  </a:cubicBezTo>
                  <a:close/>
                  <a:moveTo>
                    <a:pt x="180896" y="78609"/>
                  </a:moveTo>
                  <a:cubicBezTo>
                    <a:pt x="179002" y="71980"/>
                    <a:pt x="176634" y="65823"/>
                    <a:pt x="173319" y="60141"/>
                  </a:cubicBezTo>
                  <a:lnTo>
                    <a:pt x="180896" y="37884"/>
                  </a:lnTo>
                  <a:lnTo>
                    <a:pt x="163848" y="20836"/>
                  </a:lnTo>
                  <a:lnTo>
                    <a:pt x="141591" y="28413"/>
                  </a:lnTo>
                  <a:cubicBezTo>
                    <a:pt x="135909" y="25098"/>
                    <a:pt x="129753" y="22730"/>
                    <a:pt x="123123" y="20836"/>
                  </a:cubicBezTo>
                  <a:lnTo>
                    <a:pt x="112705" y="0"/>
                  </a:lnTo>
                  <a:lnTo>
                    <a:pt x="89027" y="0"/>
                  </a:lnTo>
                  <a:lnTo>
                    <a:pt x="78609" y="20836"/>
                  </a:lnTo>
                  <a:cubicBezTo>
                    <a:pt x="71980" y="22730"/>
                    <a:pt x="65823" y="25098"/>
                    <a:pt x="60141" y="28413"/>
                  </a:cubicBezTo>
                  <a:lnTo>
                    <a:pt x="37884" y="20836"/>
                  </a:lnTo>
                  <a:lnTo>
                    <a:pt x="20836" y="37884"/>
                  </a:lnTo>
                  <a:lnTo>
                    <a:pt x="28413" y="60141"/>
                  </a:lnTo>
                  <a:cubicBezTo>
                    <a:pt x="25098" y="65823"/>
                    <a:pt x="22730" y="71980"/>
                    <a:pt x="20836" y="78609"/>
                  </a:cubicBezTo>
                  <a:lnTo>
                    <a:pt x="0" y="89027"/>
                  </a:lnTo>
                  <a:lnTo>
                    <a:pt x="0" y="112705"/>
                  </a:lnTo>
                  <a:lnTo>
                    <a:pt x="20836" y="123123"/>
                  </a:lnTo>
                  <a:cubicBezTo>
                    <a:pt x="22730" y="129753"/>
                    <a:pt x="25098" y="135909"/>
                    <a:pt x="28413" y="141591"/>
                  </a:cubicBezTo>
                  <a:lnTo>
                    <a:pt x="20836" y="163848"/>
                  </a:lnTo>
                  <a:lnTo>
                    <a:pt x="37410" y="180423"/>
                  </a:lnTo>
                  <a:lnTo>
                    <a:pt x="59667" y="172846"/>
                  </a:lnTo>
                  <a:cubicBezTo>
                    <a:pt x="65350" y="176161"/>
                    <a:pt x="71506" y="178528"/>
                    <a:pt x="78136" y="180423"/>
                  </a:cubicBezTo>
                  <a:lnTo>
                    <a:pt x="88554" y="201259"/>
                  </a:lnTo>
                  <a:lnTo>
                    <a:pt x="112231" y="201259"/>
                  </a:lnTo>
                  <a:lnTo>
                    <a:pt x="122649" y="180423"/>
                  </a:lnTo>
                  <a:cubicBezTo>
                    <a:pt x="129279" y="178528"/>
                    <a:pt x="135435" y="176161"/>
                    <a:pt x="141118" y="172846"/>
                  </a:cubicBezTo>
                  <a:lnTo>
                    <a:pt x="163375" y="180423"/>
                  </a:lnTo>
                  <a:lnTo>
                    <a:pt x="180423" y="163848"/>
                  </a:lnTo>
                  <a:lnTo>
                    <a:pt x="172846" y="141591"/>
                  </a:lnTo>
                  <a:cubicBezTo>
                    <a:pt x="176161" y="135909"/>
                    <a:pt x="179002" y="129279"/>
                    <a:pt x="180896" y="123123"/>
                  </a:cubicBezTo>
                  <a:lnTo>
                    <a:pt x="201732" y="112705"/>
                  </a:lnTo>
                  <a:lnTo>
                    <a:pt x="201732" y="89027"/>
                  </a:lnTo>
                  <a:lnTo>
                    <a:pt x="180896" y="78609"/>
                  </a:lnTo>
                  <a:close/>
                </a:path>
              </a:pathLst>
            </a:custGeom>
            <a:grpFill/>
            <a:ln w="4663" cap="flat">
              <a:noFill/>
              <a:prstDash val="solid"/>
              <a:miter/>
            </a:ln>
          </p:spPr>
          <p:txBody>
            <a:bodyPr rtlCol="0" anchor="ctr"/>
            <a:lstStyle/>
            <a:p>
              <a:endParaRPr lang="en-US" sz="1013"/>
            </a:p>
          </p:txBody>
        </p:sp>
        <p:sp>
          <p:nvSpPr>
            <p:cNvPr id="51" name="Freeform: Shape 50">
              <a:extLst>
                <a:ext uri="{FF2B5EF4-FFF2-40B4-BE49-F238E27FC236}">
                  <a16:creationId xmlns:a16="http://schemas.microsoft.com/office/drawing/2014/main" id="{E6281056-3C77-4A90-9505-34233D188295}"/>
                </a:ext>
              </a:extLst>
            </p:cNvPr>
            <p:cNvSpPr/>
            <p:nvPr/>
          </p:nvSpPr>
          <p:spPr>
            <a:xfrm>
              <a:off x="4621055" y="4129785"/>
              <a:ext cx="201732" cy="201258"/>
            </a:xfrm>
            <a:custGeom>
              <a:avLst/>
              <a:gdLst>
                <a:gd name="connsiteX0" fmla="*/ 100866 w 201732"/>
                <a:gd name="connsiteY0" fmla="*/ 136382 h 201258"/>
                <a:gd name="connsiteX1" fmla="*/ 65350 w 201732"/>
                <a:gd name="connsiteY1" fmla="*/ 100866 h 201258"/>
                <a:gd name="connsiteX2" fmla="*/ 100866 w 201732"/>
                <a:gd name="connsiteY2" fmla="*/ 65350 h 201258"/>
                <a:gd name="connsiteX3" fmla="*/ 136382 w 201732"/>
                <a:gd name="connsiteY3" fmla="*/ 100866 h 201258"/>
                <a:gd name="connsiteX4" fmla="*/ 100866 w 201732"/>
                <a:gd name="connsiteY4" fmla="*/ 136382 h 201258"/>
                <a:gd name="connsiteX5" fmla="*/ 100866 w 201732"/>
                <a:gd name="connsiteY5" fmla="*/ 136382 h 201258"/>
                <a:gd name="connsiteX6" fmla="*/ 173319 w 201732"/>
                <a:gd name="connsiteY6" fmla="*/ 60141 h 201258"/>
                <a:gd name="connsiteX7" fmla="*/ 180896 w 201732"/>
                <a:gd name="connsiteY7" fmla="*/ 37884 h 201258"/>
                <a:gd name="connsiteX8" fmla="*/ 163848 w 201732"/>
                <a:gd name="connsiteY8" fmla="*/ 20836 h 201258"/>
                <a:gd name="connsiteX9" fmla="*/ 141591 w 201732"/>
                <a:gd name="connsiteY9" fmla="*/ 28413 h 201258"/>
                <a:gd name="connsiteX10" fmla="*/ 123123 w 201732"/>
                <a:gd name="connsiteY10" fmla="*/ 20836 h 201258"/>
                <a:gd name="connsiteX11" fmla="*/ 112705 w 201732"/>
                <a:gd name="connsiteY11" fmla="*/ 0 h 201258"/>
                <a:gd name="connsiteX12" fmla="*/ 89027 w 201732"/>
                <a:gd name="connsiteY12" fmla="*/ 0 h 201258"/>
                <a:gd name="connsiteX13" fmla="*/ 78609 w 201732"/>
                <a:gd name="connsiteY13" fmla="*/ 20836 h 201258"/>
                <a:gd name="connsiteX14" fmla="*/ 60141 w 201732"/>
                <a:gd name="connsiteY14" fmla="*/ 28413 h 201258"/>
                <a:gd name="connsiteX15" fmla="*/ 37884 w 201732"/>
                <a:gd name="connsiteY15" fmla="*/ 20836 h 201258"/>
                <a:gd name="connsiteX16" fmla="*/ 21310 w 201732"/>
                <a:gd name="connsiteY16" fmla="*/ 37410 h 201258"/>
                <a:gd name="connsiteX17" fmla="*/ 28413 w 201732"/>
                <a:gd name="connsiteY17" fmla="*/ 59667 h 201258"/>
                <a:gd name="connsiteX18" fmla="*/ 20836 w 201732"/>
                <a:gd name="connsiteY18" fmla="*/ 78136 h 201258"/>
                <a:gd name="connsiteX19" fmla="*/ 0 w 201732"/>
                <a:gd name="connsiteY19" fmla="*/ 88554 h 201258"/>
                <a:gd name="connsiteX20" fmla="*/ 0 w 201732"/>
                <a:gd name="connsiteY20" fmla="*/ 112231 h 201258"/>
                <a:gd name="connsiteX21" fmla="*/ 20836 w 201732"/>
                <a:gd name="connsiteY21" fmla="*/ 122649 h 201258"/>
                <a:gd name="connsiteX22" fmla="*/ 28413 w 201732"/>
                <a:gd name="connsiteY22" fmla="*/ 141118 h 201258"/>
                <a:gd name="connsiteX23" fmla="*/ 21310 w 201732"/>
                <a:gd name="connsiteY23" fmla="*/ 163375 h 201258"/>
                <a:gd name="connsiteX24" fmla="*/ 37884 w 201732"/>
                <a:gd name="connsiteY24" fmla="*/ 179949 h 201258"/>
                <a:gd name="connsiteX25" fmla="*/ 60141 w 201732"/>
                <a:gd name="connsiteY25" fmla="*/ 172846 h 201258"/>
                <a:gd name="connsiteX26" fmla="*/ 78609 w 201732"/>
                <a:gd name="connsiteY26" fmla="*/ 180423 h 201258"/>
                <a:gd name="connsiteX27" fmla="*/ 89027 w 201732"/>
                <a:gd name="connsiteY27" fmla="*/ 201259 h 201258"/>
                <a:gd name="connsiteX28" fmla="*/ 112705 w 201732"/>
                <a:gd name="connsiteY28" fmla="*/ 201259 h 201258"/>
                <a:gd name="connsiteX29" fmla="*/ 123123 w 201732"/>
                <a:gd name="connsiteY29" fmla="*/ 180423 h 201258"/>
                <a:gd name="connsiteX30" fmla="*/ 141591 w 201732"/>
                <a:gd name="connsiteY30" fmla="*/ 172846 h 201258"/>
                <a:gd name="connsiteX31" fmla="*/ 163848 w 201732"/>
                <a:gd name="connsiteY31" fmla="*/ 180423 h 201258"/>
                <a:gd name="connsiteX32" fmla="*/ 180423 w 201732"/>
                <a:gd name="connsiteY32" fmla="*/ 163375 h 201258"/>
                <a:gd name="connsiteX33" fmla="*/ 173319 w 201732"/>
                <a:gd name="connsiteY33" fmla="*/ 141591 h 201258"/>
                <a:gd name="connsiteX34" fmla="*/ 180896 w 201732"/>
                <a:gd name="connsiteY34" fmla="*/ 123123 h 201258"/>
                <a:gd name="connsiteX35" fmla="*/ 201732 w 201732"/>
                <a:gd name="connsiteY35" fmla="*/ 112705 h 201258"/>
                <a:gd name="connsiteX36" fmla="*/ 201732 w 201732"/>
                <a:gd name="connsiteY36" fmla="*/ 89027 h 201258"/>
                <a:gd name="connsiteX37" fmla="*/ 180896 w 201732"/>
                <a:gd name="connsiteY37" fmla="*/ 78609 h 201258"/>
                <a:gd name="connsiteX38" fmla="*/ 173319 w 201732"/>
                <a:gd name="connsiteY38" fmla="*/ 60141 h 20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1732" h="201258">
                  <a:moveTo>
                    <a:pt x="100866" y="136382"/>
                  </a:moveTo>
                  <a:cubicBezTo>
                    <a:pt x="80977" y="136382"/>
                    <a:pt x="65350" y="120282"/>
                    <a:pt x="65350" y="100866"/>
                  </a:cubicBezTo>
                  <a:cubicBezTo>
                    <a:pt x="65350" y="80977"/>
                    <a:pt x="81451" y="65350"/>
                    <a:pt x="100866" y="65350"/>
                  </a:cubicBezTo>
                  <a:cubicBezTo>
                    <a:pt x="120755" y="65350"/>
                    <a:pt x="136382" y="81451"/>
                    <a:pt x="136382" y="100866"/>
                  </a:cubicBezTo>
                  <a:cubicBezTo>
                    <a:pt x="136382" y="120282"/>
                    <a:pt x="120755" y="136382"/>
                    <a:pt x="100866" y="136382"/>
                  </a:cubicBezTo>
                  <a:lnTo>
                    <a:pt x="100866" y="136382"/>
                  </a:lnTo>
                  <a:close/>
                  <a:moveTo>
                    <a:pt x="173319" y="60141"/>
                  </a:moveTo>
                  <a:lnTo>
                    <a:pt x="180896" y="37884"/>
                  </a:lnTo>
                  <a:lnTo>
                    <a:pt x="163848" y="20836"/>
                  </a:lnTo>
                  <a:lnTo>
                    <a:pt x="141591" y="28413"/>
                  </a:lnTo>
                  <a:cubicBezTo>
                    <a:pt x="135909" y="25098"/>
                    <a:pt x="129279" y="22730"/>
                    <a:pt x="123123" y="20836"/>
                  </a:cubicBezTo>
                  <a:lnTo>
                    <a:pt x="112705" y="0"/>
                  </a:lnTo>
                  <a:lnTo>
                    <a:pt x="89027" y="0"/>
                  </a:lnTo>
                  <a:lnTo>
                    <a:pt x="78609" y="20836"/>
                  </a:lnTo>
                  <a:cubicBezTo>
                    <a:pt x="71980" y="22730"/>
                    <a:pt x="65823" y="25098"/>
                    <a:pt x="60141" y="28413"/>
                  </a:cubicBezTo>
                  <a:lnTo>
                    <a:pt x="37884" y="20836"/>
                  </a:lnTo>
                  <a:lnTo>
                    <a:pt x="21310" y="37410"/>
                  </a:lnTo>
                  <a:lnTo>
                    <a:pt x="28413" y="59667"/>
                  </a:lnTo>
                  <a:cubicBezTo>
                    <a:pt x="25098" y="65350"/>
                    <a:pt x="22730" y="71980"/>
                    <a:pt x="20836" y="78136"/>
                  </a:cubicBezTo>
                  <a:lnTo>
                    <a:pt x="0" y="88554"/>
                  </a:lnTo>
                  <a:lnTo>
                    <a:pt x="0" y="112231"/>
                  </a:lnTo>
                  <a:lnTo>
                    <a:pt x="20836" y="122649"/>
                  </a:lnTo>
                  <a:cubicBezTo>
                    <a:pt x="22730" y="129279"/>
                    <a:pt x="25098" y="135435"/>
                    <a:pt x="28413" y="141118"/>
                  </a:cubicBezTo>
                  <a:lnTo>
                    <a:pt x="21310" y="163375"/>
                  </a:lnTo>
                  <a:lnTo>
                    <a:pt x="37884" y="179949"/>
                  </a:lnTo>
                  <a:lnTo>
                    <a:pt x="60141" y="172846"/>
                  </a:lnTo>
                  <a:cubicBezTo>
                    <a:pt x="65823" y="176161"/>
                    <a:pt x="71980" y="178528"/>
                    <a:pt x="78609" y="180423"/>
                  </a:cubicBezTo>
                  <a:lnTo>
                    <a:pt x="89027" y="201259"/>
                  </a:lnTo>
                  <a:lnTo>
                    <a:pt x="112705" y="201259"/>
                  </a:lnTo>
                  <a:lnTo>
                    <a:pt x="123123" y="180423"/>
                  </a:lnTo>
                  <a:cubicBezTo>
                    <a:pt x="129753" y="178528"/>
                    <a:pt x="135909" y="176161"/>
                    <a:pt x="141591" y="172846"/>
                  </a:cubicBezTo>
                  <a:lnTo>
                    <a:pt x="163848" y="180423"/>
                  </a:lnTo>
                  <a:lnTo>
                    <a:pt x="180423" y="163375"/>
                  </a:lnTo>
                  <a:lnTo>
                    <a:pt x="173319" y="141591"/>
                  </a:lnTo>
                  <a:cubicBezTo>
                    <a:pt x="176634" y="135909"/>
                    <a:pt x="179002" y="129753"/>
                    <a:pt x="180896" y="123123"/>
                  </a:cubicBezTo>
                  <a:lnTo>
                    <a:pt x="201732" y="112705"/>
                  </a:lnTo>
                  <a:lnTo>
                    <a:pt x="201732" y="89027"/>
                  </a:lnTo>
                  <a:lnTo>
                    <a:pt x="180896" y="78609"/>
                  </a:lnTo>
                  <a:cubicBezTo>
                    <a:pt x="179002" y="71980"/>
                    <a:pt x="176634" y="65823"/>
                    <a:pt x="173319" y="60141"/>
                  </a:cubicBezTo>
                  <a:close/>
                </a:path>
              </a:pathLst>
            </a:custGeom>
            <a:grpFill/>
            <a:ln w="4663" cap="flat">
              <a:noFill/>
              <a:prstDash val="solid"/>
              <a:miter/>
            </a:ln>
          </p:spPr>
          <p:txBody>
            <a:bodyPr rtlCol="0" anchor="ctr"/>
            <a:lstStyle/>
            <a:p>
              <a:endParaRPr lang="en-US" sz="1013"/>
            </a:p>
          </p:txBody>
        </p:sp>
      </p:grpSp>
      <p:grpSp>
        <p:nvGrpSpPr>
          <p:cNvPr id="30" name="Graphic 5" descr="Stopwatch">
            <a:extLst>
              <a:ext uri="{FF2B5EF4-FFF2-40B4-BE49-F238E27FC236}">
                <a16:creationId xmlns:a16="http://schemas.microsoft.com/office/drawing/2014/main" id="{DD849DA8-7236-4E73-9E4D-E91563D4BEB0}"/>
              </a:ext>
            </a:extLst>
          </p:cNvPr>
          <p:cNvGrpSpPr/>
          <p:nvPr/>
        </p:nvGrpSpPr>
        <p:grpSpPr>
          <a:xfrm>
            <a:off x="3697515" y="2445897"/>
            <a:ext cx="255954" cy="255954"/>
            <a:chOff x="4542798" y="3201239"/>
            <a:chExt cx="454608" cy="454608"/>
          </a:xfrm>
          <a:solidFill>
            <a:schemeClr val="bg1"/>
          </a:solidFill>
        </p:grpSpPr>
        <p:sp>
          <p:nvSpPr>
            <p:cNvPr id="44" name="Freeform: Shape 43">
              <a:extLst>
                <a:ext uri="{FF2B5EF4-FFF2-40B4-BE49-F238E27FC236}">
                  <a16:creationId xmlns:a16="http://schemas.microsoft.com/office/drawing/2014/main" id="{5727E234-A52B-42B6-9F34-ABB1EB9E887F}"/>
                </a:ext>
              </a:extLst>
            </p:cNvPr>
            <p:cNvSpPr/>
            <p:nvPr/>
          </p:nvSpPr>
          <p:spPr>
            <a:xfrm>
              <a:off x="4760631" y="3348039"/>
              <a:ext cx="18942" cy="18942"/>
            </a:xfrm>
            <a:custGeom>
              <a:avLst/>
              <a:gdLst>
                <a:gd name="connsiteX0" fmla="*/ 18942 w 18942"/>
                <a:gd name="connsiteY0" fmla="*/ 9471 h 18942"/>
                <a:gd name="connsiteX1" fmla="*/ 9471 w 18942"/>
                <a:gd name="connsiteY1" fmla="*/ 18942 h 18942"/>
                <a:gd name="connsiteX2" fmla="*/ 0 w 18942"/>
                <a:gd name="connsiteY2" fmla="*/ 9471 h 18942"/>
                <a:gd name="connsiteX3" fmla="*/ 9471 w 18942"/>
                <a:gd name="connsiteY3" fmla="*/ 0 h 18942"/>
                <a:gd name="connsiteX4" fmla="*/ 18942 w 18942"/>
                <a:gd name="connsiteY4" fmla="*/ 9471 h 18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2" h="18942">
                  <a:moveTo>
                    <a:pt x="18942" y="9471"/>
                  </a:moveTo>
                  <a:cubicBezTo>
                    <a:pt x="18942" y="14702"/>
                    <a:pt x="14702" y="18942"/>
                    <a:pt x="9471" y="18942"/>
                  </a:cubicBezTo>
                  <a:cubicBezTo>
                    <a:pt x="4240" y="18942"/>
                    <a:pt x="0" y="14702"/>
                    <a:pt x="0" y="9471"/>
                  </a:cubicBezTo>
                  <a:cubicBezTo>
                    <a:pt x="0" y="4240"/>
                    <a:pt x="4240" y="0"/>
                    <a:pt x="9471" y="0"/>
                  </a:cubicBezTo>
                  <a:cubicBezTo>
                    <a:pt x="14702" y="0"/>
                    <a:pt x="18942" y="4240"/>
                    <a:pt x="18942" y="9471"/>
                  </a:cubicBezTo>
                  <a:close/>
                </a:path>
              </a:pathLst>
            </a:custGeom>
            <a:grpFill/>
            <a:ln w="4663" cap="flat">
              <a:noFill/>
              <a:prstDash val="solid"/>
              <a:miter/>
            </a:ln>
          </p:spPr>
          <p:txBody>
            <a:bodyPr rtlCol="0" anchor="ctr"/>
            <a:lstStyle/>
            <a:p>
              <a:endParaRPr lang="en-US" sz="1013"/>
            </a:p>
          </p:txBody>
        </p:sp>
        <p:sp>
          <p:nvSpPr>
            <p:cNvPr id="45" name="Freeform: Shape 44">
              <a:extLst>
                <a:ext uri="{FF2B5EF4-FFF2-40B4-BE49-F238E27FC236}">
                  <a16:creationId xmlns:a16="http://schemas.microsoft.com/office/drawing/2014/main" id="{BC53E416-EB5E-4219-B500-97EAC1F35292}"/>
                </a:ext>
              </a:extLst>
            </p:cNvPr>
            <p:cNvSpPr/>
            <p:nvPr/>
          </p:nvSpPr>
          <p:spPr>
            <a:xfrm>
              <a:off x="4760631" y="3537459"/>
              <a:ext cx="18942" cy="18942"/>
            </a:xfrm>
            <a:custGeom>
              <a:avLst/>
              <a:gdLst>
                <a:gd name="connsiteX0" fmla="*/ 18942 w 18942"/>
                <a:gd name="connsiteY0" fmla="*/ 9471 h 18942"/>
                <a:gd name="connsiteX1" fmla="*/ 9471 w 18942"/>
                <a:gd name="connsiteY1" fmla="*/ 18942 h 18942"/>
                <a:gd name="connsiteX2" fmla="*/ 0 w 18942"/>
                <a:gd name="connsiteY2" fmla="*/ 9471 h 18942"/>
                <a:gd name="connsiteX3" fmla="*/ 9471 w 18942"/>
                <a:gd name="connsiteY3" fmla="*/ 0 h 18942"/>
                <a:gd name="connsiteX4" fmla="*/ 18942 w 18942"/>
                <a:gd name="connsiteY4" fmla="*/ 9471 h 18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2" h="18942">
                  <a:moveTo>
                    <a:pt x="18942" y="9471"/>
                  </a:moveTo>
                  <a:cubicBezTo>
                    <a:pt x="18942" y="14702"/>
                    <a:pt x="14702" y="18942"/>
                    <a:pt x="9471" y="18942"/>
                  </a:cubicBezTo>
                  <a:cubicBezTo>
                    <a:pt x="4240" y="18942"/>
                    <a:pt x="0" y="14702"/>
                    <a:pt x="0" y="9471"/>
                  </a:cubicBezTo>
                  <a:cubicBezTo>
                    <a:pt x="0" y="4240"/>
                    <a:pt x="4240" y="0"/>
                    <a:pt x="9471" y="0"/>
                  </a:cubicBezTo>
                  <a:cubicBezTo>
                    <a:pt x="14702" y="0"/>
                    <a:pt x="18942" y="4240"/>
                    <a:pt x="18942" y="9471"/>
                  </a:cubicBezTo>
                  <a:close/>
                </a:path>
              </a:pathLst>
            </a:custGeom>
            <a:grpFill/>
            <a:ln w="4663" cap="flat">
              <a:noFill/>
              <a:prstDash val="solid"/>
              <a:miter/>
            </a:ln>
          </p:spPr>
          <p:txBody>
            <a:bodyPr rtlCol="0" anchor="ctr"/>
            <a:lstStyle/>
            <a:p>
              <a:endParaRPr lang="en-US" sz="1013"/>
            </a:p>
          </p:txBody>
        </p:sp>
        <p:sp>
          <p:nvSpPr>
            <p:cNvPr id="46" name="Freeform: Shape 45">
              <a:extLst>
                <a:ext uri="{FF2B5EF4-FFF2-40B4-BE49-F238E27FC236}">
                  <a16:creationId xmlns:a16="http://schemas.microsoft.com/office/drawing/2014/main" id="{81D7ED31-93F5-47C9-97F4-15ABCCED4DB6}"/>
                </a:ext>
              </a:extLst>
            </p:cNvPr>
            <p:cNvSpPr/>
            <p:nvPr/>
          </p:nvSpPr>
          <p:spPr>
            <a:xfrm>
              <a:off x="4855341" y="3438014"/>
              <a:ext cx="18942" cy="18942"/>
            </a:xfrm>
            <a:custGeom>
              <a:avLst/>
              <a:gdLst>
                <a:gd name="connsiteX0" fmla="*/ 18942 w 18942"/>
                <a:gd name="connsiteY0" fmla="*/ 9471 h 18942"/>
                <a:gd name="connsiteX1" fmla="*/ 9471 w 18942"/>
                <a:gd name="connsiteY1" fmla="*/ 18942 h 18942"/>
                <a:gd name="connsiteX2" fmla="*/ 0 w 18942"/>
                <a:gd name="connsiteY2" fmla="*/ 9471 h 18942"/>
                <a:gd name="connsiteX3" fmla="*/ 9471 w 18942"/>
                <a:gd name="connsiteY3" fmla="*/ 0 h 18942"/>
                <a:gd name="connsiteX4" fmla="*/ 18942 w 18942"/>
                <a:gd name="connsiteY4" fmla="*/ 9471 h 18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2" h="18942">
                  <a:moveTo>
                    <a:pt x="18942" y="9471"/>
                  </a:moveTo>
                  <a:cubicBezTo>
                    <a:pt x="18942" y="14702"/>
                    <a:pt x="14702" y="18942"/>
                    <a:pt x="9471" y="18942"/>
                  </a:cubicBezTo>
                  <a:cubicBezTo>
                    <a:pt x="4240" y="18942"/>
                    <a:pt x="0" y="14702"/>
                    <a:pt x="0" y="9471"/>
                  </a:cubicBezTo>
                  <a:cubicBezTo>
                    <a:pt x="0" y="4240"/>
                    <a:pt x="4240" y="0"/>
                    <a:pt x="9471" y="0"/>
                  </a:cubicBezTo>
                  <a:cubicBezTo>
                    <a:pt x="14702" y="0"/>
                    <a:pt x="18942" y="4240"/>
                    <a:pt x="18942" y="9471"/>
                  </a:cubicBezTo>
                  <a:close/>
                </a:path>
              </a:pathLst>
            </a:custGeom>
            <a:grpFill/>
            <a:ln w="4663" cap="flat">
              <a:noFill/>
              <a:prstDash val="solid"/>
              <a:miter/>
            </a:ln>
          </p:spPr>
          <p:txBody>
            <a:bodyPr rtlCol="0" anchor="ctr"/>
            <a:lstStyle/>
            <a:p>
              <a:endParaRPr lang="en-US" sz="1013"/>
            </a:p>
          </p:txBody>
        </p:sp>
        <p:sp>
          <p:nvSpPr>
            <p:cNvPr id="47" name="Freeform: Shape 46">
              <a:extLst>
                <a:ext uri="{FF2B5EF4-FFF2-40B4-BE49-F238E27FC236}">
                  <a16:creationId xmlns:a16="http://schemas.microsoft.com/office/drawing/2014/main" id="{9483F50D-E0CA-43E1-9648-C8413FCB5D03}"/>
                </a:ext>
              </a:extLst>
            </p:cNvPr>
            <p:cNvSpPr/>
            <p:nvPr/>
          </p:nvSpPr>
          <p:spPr>
            <a:xfrm>
              <a:off x="4665921" y="3438014"/>
              <a:ext cx="18942" cy="18942"/>
            </a:xfrm>
            <a:custGeom>
              <a:avLst/>
              <a:gdLst>
                <a:gd name="connsiteX0" fmla="*/ 18942 w 18942"/>
                <a:gd name="connsiteY0" fmla="*/ 9471 h 18942"/>
                <a:gd name="connsiteX1" fmla="*/ 9471 w 18942"/>
                <a:gd name="connsiteY1" fmla="*/ 18942 h 18942"/>
                <a:gd name="connsiteX2" fmla="*/ 0 w 18942"/>
                <a:gd name="connsiteY2" fmla="*/ 9471 h 18942"/>
                <a:gd name="connsiteX3" fmla="*/ 9471 w 18942"/>
                <a:gd name="connsiteY3" fmla="*/ 0 h 18942"/>
                <a:gd name="connsiteX4" fmla="*/ 18942 w 18942"/>
                <a:gd name="connsiteY4" fmla="*/ 9471 h 18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2" h="18942">
                  <a:moveTo>
                    <a:pt x="18942" y="9471"/>
                  </a:moveTo>
                  <a:cubicBezTo>
                    <a:pt x="18942" y="14702"/>
                    <a:pt x="14702" y="18942"/>
                    <a:pt x="9471" y="18942"/>
                  </a:cubicBezTo>
                  <a:cubicBezTo>
                    <a:pt x="4240" y="18942"/>
                    <a:pt x="0" y="14702"/>
                    <a:pt x="0" y="9471"/>
                  </a:cubicBezTo>
                  <a:cubicBezTo>
                    <a:pt x="0" y="4240"/>
                    <a:pt x="4240" y="0"/>
                    <a:pt x="9471" y="0"/>
                  </a:cubicBezTo>
                  <a:cubicBezTo>
                    <a:pt x="14702" y="0"/>
                    <a:pt x="18942" y="4240"/>
                    <a:pt x="18942" y="9471"/>
                  </a:cubicBezTo>
                  <a:close/>
                </a:path>
              </a:pathLst>
            </a:custGeom>
            <a:grpFill/>
            <a:ln w="4663" cap="flat">
              <a:noFill/>
              <a:prstDash val="solid"/>
              <a:miter/>
            </a:ln>
          </p:spPr>
          <p:txBody>
            <a:bodyPr rtlCol="0" anchor="ctr"/>
            <a:lstStyle/>
            <a:p>
              <a:endParaRPr lang="en-US" sz="1013"/>
            </a:p>
          </p:txBody>
        </p:sp>
        <p:sp>
          <p:nvSpPr>
            <p:cNvPr id="48" name="Freeform: Shape 47">
              <a:extLst>
                <a:ext uri="{FF2B5EF4-FFF2-40B4-BE49-F238E27FC236}">
                  <a16:creationId xmlns:a16="http://schemas.microsoft.com/office/drawing/2014/main" id="{058E8506-76E5-4D3F-82B0-A39162052D64}"/>
                </a:ext>
              </a:extLst>
            </p:cNvPr>
            <p:cNvSpPr/>
            <p:nvPr/>
          </p:nvSpPr>
          <p:spPr>
            <a:xfrm>
              <a:off x="4760631" y="3381188"/>
              <a:ext cx="62982" cy="119808"/>
            </a:xfrm>
            <a:custGeom>
              <a:avLst/>
              <a:gdLst>
                <a:gd name="connsiteX0" fmla="*/ 18942 w 62982"/>
                <a:gd name="connsiteY0" fmla="*/ 0 h 119808"/>
                <a:gd name="connsiteX1" fmla="*/ 0 w 62982"/>
                <a:gd name="connsiteY1" fmla="*/ 0 h 119808"/>
                <a:gd name="connsiteX2" fmla="*/ 0 w 62982"/>
                <a:gd name="connsiteY2" fmla="*/ 66297 h 119808"/>
                <a:gd name="connsiteX3" fmla="*/ 2841 w 62982"/>
                <a:gd name="connsiteY3" fmla="*/ 72927 h 119808"/>
                <a:gd name="connsiteX4" fmla="*/ 49723 w 62982"/>
                <a:gd name="connsiteY4" fmla="*/ 119808 h 119808"/>
                <a:gd name="connsiteX5" fmla="*/ 62982 w 62982"/>
                <a:gd name="connsiteY5" fmla="*/ 106549 h 119808"/>
                <a:gd name="connsiteX6" fmla="*/ 18942 w 62982"/>
                <a:gd name="connsiteY6" fmla="*/ 62509 h 119808"/>
                <a:gd name="connsiteX7" fmla="*/ 18942 w 62982"/>
                <a:gd name="connsiteY7" fmla="*/ 0 h 11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82" h="119808">
                  <a:moveTo>
                    <a:pt x="18942" y="0"/>
                  </a:moveTo>
                  <a:lnTo>
                    <a:pt x="0" y="0"/>
                  </a:lnTo>
                  <a:lnTo>
                    <a:pt x="0" y="66297"/>
                  </a:lnTo>
                  <a:cubicBezTo>
                    <a:pt x="0" y="68665"/>
                    <a:pt x="947" y="71033"/>
                    <a:pt x="2841" y="72927"/>
                  </a:cubicBezTo>
                  <a:lnTo>
                    <a:pt x="49723" y="119808"/>
                  </a:lnTo>
                  <a:lnTo>
                    <a:pt x="62982" y="106549"/>
                  </a:lnTo>
                  <a:lnTo>
                    <a:pt x="18942" y="62509"/>
                  </a:lnTo>
                  <a:lnTo>
                    <a:pt x="18942" y="0"/>
                  </a:lnTo>
                  <a:close/>
                </a:path>
              </a:pathLst>
            </a:custGeom>
            <a:grpFill/>
            <a:ln w="4663" cap="flat">
              <a:noFill/>
              <a:prstDash val="solid"/>
              <a:miter/>
            </a:ln>
          </p:spPr>
          <p:txBody>
            <a:bodyPr rtlCol="0" anchor="ctr"/>
            <a:lstStyle/>
            <a:p>
              <a:endParaRPr lang="en-US" sz="1013"/>
            </a:p>
          </p:txBody>
        </p:sp>
        <p:sp>
          <p:nvSpPr>
            <p:cNvPr id="49" name="Freeform: Shape 48">
              <a:extLst>
                <a:ext uri="{FF2B5EF4-FFF2-40B4-BE49-F238E27FC236}">
                  <a16:creationId xmlns:a16="http://schemas.microsoft.com/office/drawing/2014/main" id="{27DDAF65-AD57-4326-93F8-77E619B8DF70}"/>
                </a:ext>
              </a:extLst>
            </p:cNvPr>
            <p:cNvSpPr/>
            <p:nvPr/>
          </p:nvSpPr>
          <p:spPr>
            <a:xfrm>
              <a:off x="4609239" y="3243858"/>
              <a:ext cx="322295" cy="369110"/>
            </a:xfrm>
            <a:custGeom>
              <a:avLst/>
              <a:gdLst>
                <a:gd name="connsiteX0" fmla="*/ 160862 w 322295"/>
                <a:gd name="connsiteY0" fmla="*/ 340956 h 369110"/>
                <a:gd name="connsiteX1" fmla="*/ 28268 w 322295"/>
                <a:gd name="connsiteY1" fmla="*/ 208362 h 369110"/>
                <a:gd name="connsiteX2" fmla="*/ 160862 w 322295"/>
                <a:gd name="connsiteY2" fmla="*/ 75768 h 369110"/>
                <a:gd name="connsiteX3" fmla="*/ 293456 w 322295"/>
                <a:gd name="connsiteY3" fmla="*/ 208362 h 369110"/>
                <a:gd name="connsiteX4" fmla="*/ 160862 w 322295"/>
                <a:gd name="connsiteY4" fmla="*/ 340956 h 369110"/>
                <a:gd name="connsiteX5" fmla="*/ 160862 w 322295"/>
                <a:gd name="connsiteY5" fmla="*/ 340956 h 369110"/>
                <a:gd name="connsiteX6" fmla="*/ 273094 w 322295"/>
                <a:gd name="connsiteY6" fmla="*/ 92816 h 369110"/>
                <a:gd name="connsiteX7" fmla="*/ 287300 w 322295"/>
                <a:gd name="connsiteY7" fmla="*/ 78609 h 369110"/>
                <a:gd name="connsiteX8" fmla="*/ 286827 w 322295"/>
                <a:gd name="connsiteY8" fmla="*/ 58720 h 369110"/>
                <a:gd name="connsiteX9" fmla="*/ 266937 w 322295"/>
                <a:gd name="connsiteY9" fmla="*/ 58247 h 369110"/>
                <a:gd name="connsiteX10" fmla="*/ 250837 w 322295"/>
                <a:gd name="connsiteY10" fmla="*/ 74821 h 369110"/>
                <a:gd name="connsiteX11" fmla="*/ 175069 w 322295"/>
                <a:gd name="connsiteY11" fmla="*/ 48302 h 369110"/>
                <a:gd name="connsiteX12" fmla="*/ 175069 w 322295"/>
                <a:gd name="connsiteY12" fmla="*/ 28413 h 369110"/>
                <a:gd name="connsiteX13" fmla="*/ 217688 w 322295"/>
                <a:gd name="connsiteY13" fmla="*/ 28413 h 369110"/>
                <a:gd name="connsiteX14" fmla="*/ 217688 w 322295"/>
                <a:gd name="connsiteY14" fmla="*/ 0 h 369110"/>
                <a:gd name="connsiteX15" fmla="*/ 104036 w 322295"/>
                <a:gd name="connsiteY15" fmla="*/ 0 h 369110"/>
                <a:gd name="connsiteX16" fmla="*/ 104036 w 322295"/>
                <a:gd name="connsiteY16" fmla="*/ 28413 h 369110"/>
                <a:gd name="connsiteX17" fmla="*/ 146656 w 322295"/>
                <a:gd name="connsiteY17" fmla="*/ 28413 h 369110"/>
                <a:gd name="connsiteX18" fmla="*/ 146656 w 322295"/>
                <a:gd name="connsiteY18" fmla="*/ 47829 h 369110"/>
                <a:gd name="connsiteX19" fmla="*/ 1276 w 322295"/>
                <a:gd name="connsiteY19" fmla="*/ 187999 h 369110"/>
                <a:gd name="connsiteX20" fmla="*/ 107351 w 322295"/>
                <a:gd name="connsiteY20" fmla="*/ 359898 h 369110"/>
                <a:gd name="connsiteX21" fmla="*/ 298192 w 322295"/>
                <a:gd name="connsiteY21" fmla="*/ 293127 h 369110"/>
                <a:gd name="connsiteX22" fmla="*/ 273094 w 322295"/>
                <a:gd name="connsiteY22" fmla="*/ 92816 h 369110"/>
                <a:gd name="connsiteX23" fmla="*/ 273094 w 322295"/>
                <a:gd name="connsiteY23" fmla="*/ 92816 h 36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2295" h="369110">
                  <a:moveTo>
                    <a:pt x="160862" y="340956"/>
                  </a:moveTo>
                  <a:cubicBezTo>
                    <a:pt x="87462" y="340956"/>
                    <a:pt x="28268" y="281762"/>
                    <a:pt x="28268" y="208362"/>
                  </a:cubicBezTo>
                  <a:cubicBezTo>
                    <a:pt x="28268" y="134962"/>
                    <a:pt x="87462" y="75768"/>
                    <a:pt x="160862" y="75768"/>
                  </a:cubicBezTo>
                  <a:cubicBezTo>
                    <a:pt x="234262" y="75768"/>
                    <a:pt x="293456" y="134962"/>
                    <a:pt x="293456" y="208362"/>
                  </a:cubicBezTo>
                  <a:cubicBezTo>
                    <a:pt x="293456" y="281762"/>
                    <a:pt x="234262" y="340956"/>
                    <a:pt x="160862" y="340956"/>
                  </a:cubicBezTo>
                  <a:lnTo>
                    <a:pt x="160862" y="340956"/>
                  </a:lnTo>
                  <a:close/>
                  <a:moveTo>
                    <a:pt x="273094" y="92816"/>
                  </a:moveTo>
                  <a:lnTo>
                    <a:pt x="287300" y="78609"/>
                  </a:lnTo>
                  <a:cubicBezTo>
                    <a:pt x="292509" y="72927"/>
                    <a:pt x="292509" y="64403"/>
                    <a:pt x="286827" y="58720"/>
                  </a:cubicBezTo>
                  <a:cubicBezTo>
                    <a:pt x="281617" y="53511"/>
                    <a:pt x="272620" y="53038"/>
                    <a:pt x="266937" y="58247"/>
                  </a:cubicBezTo>
                  <a:lnTo>
                    <a:pt x="250837" y="74821"/>
                  </a:lnTo>
                  <a:cubicBezTo>
                    <a:pt x="228106" y="59667"/>
                    <a:pt x="202061" y="50196"/>
                    <a:pt x="175069" y="48302"/>
                  </a:cubicBezTo>
                  <a:lnTo>
                    <a:pt x="175069" y="28413"/>
                  </a:lnTo>
                  <a:lnTo>
                    <a:pt x="217688" y="28413"/>
                  </a:lnTo>
                  <a:lnTo>
                    <a:pt x="217688" y="0"/>
                  </a:lnTo>
                  <a:lnTo>
                    <a:pt x="104036" y="0"/>
                  </a:lnTo>
                  <a:lnTo>
                    <a:pt x="104036" y="28413"/>
                  </a:lnTo>
                  <a:lnTo>
                    <a:pt x="146656" y="28413"/>
                  </a:lnTo>
                  <a:lnTo>
                    <a:pt x="146656" y="47829"/>
                  </a:lnTo>
                  <a:cubicBezTo>
                    <a:pt x="71361" y="54458"/>
                    <a:pt x="10747" y="112705"/>
                    <a:pt x="1276" y="187999"/>
                  </a:cubicBezTo>
                  <a:cubicBezTo>
                    <a:pt x="-8195" y="263294"/>
                    <a:pt x="35845" y="334800"/>
                    <a:pt x="107351" y="359898"/>
                  </a:cubicBezTo>
                  <a:cubicBezTo>
                    <a:pt x="178857" y="384996"/>
                    <a:pt x="257940" y="357530"/>
                    <a:pt x="298192" y="293127"/>
                  </a:cubicBezTo>
                  <a:cubicBezTo>
                    <a:pt x="338443" y="228725"/>
                    <a:pt x="327078" y="145380"/>
                    <a:pt x="273094" y="92816"/>
                  </a:cubicBezTo>
                  <a:lnTo>
                    <a:pt x="273094" y="92816"/>
                  </a:lnTo>
                  <a:close/>
                </a:path>
              </a:pathLst>
            </a:custGeom>
            <a:grpFill/>
            <a:ln w="4663" cap="flat">
              <a:noFill/>
              <a:prstDash val="solid"/>
              <a:miter/>
            </a:ln>
          </p:spPr>
          <p:txBody>
            <a:bodyPr rtlCol="0" anchor="ctr"/>
            <a:lstStyle/>
            <a:p>
              <a:endParaRPr lang="en-US" sz="1013"/>
            </a:p>
          </p:txBody>
        </p:sp>
      </p:grpSp>
      <p:sp>
        <p:nvSpPr>
          <p:cNvPr id="31" name="Graphic 3" descr="Single gear">
            <a:extLst>
              <a:ext uri="{FF2B5EF4-FFF2-40B4-BE49-F238E27FC236}">
                <a16:creationId xmlns:a16="http://schemas.microsoft.com/office/drawing/2014/main" id="{0827EAE6-7BA8-4DDD-9CBA-BD77B255B66E}"/>
              </a:ext>
            </a:extLst>
          </p:cNvPr>
          <p:cNvSpPr/>
          <p:nvPr/>
        </p:nvSpPr>
        <p:spPr>
          <a:xfrm>
            <a:off x="3928205" y="2132495"/>
            <a:ext cx="181567" cy="181301"/>
          </a:xfrm>
          <a:custGeom>
            <a:avLst/>
            <a:gdLst>
              <a:gd name="connsiteX0" fmla="*/ 161007 w 322487"/>
              <a:gd name="connsiteY0" fmla="*/ 217833 h 322014"/>
              <a:gd name="connsiteX1" fmla="*/ 104181 w 322487"/>
              <a:gd name="connsiteY1" fmla="*/ 161007 h 322014"/>
              <a:gd name="connsiteX2" fmla="*/ 161007 w 322487"/>
              <a:gd name="connsiteY2" fmla="*/ 104181 h 322014"/>
              <a:gd name="connsiteX3" fmla="*/ 217833 w 322487"/>
              <a:gd name="connsiteY3" fmla="*/ 161007 h 322014"/>
              <a:gd name="connsiteX4" fmla="*/ 161007 w 322487"/>
              <a:gd name="connsiteY4" fmla="*/ 217833 h 322014"/>
              <a:gd name="connsiteX5" fmla="*/ 288866 w 322487"/>
              <a:gd name="connsiteY5" fmla="*/ 125491 h 322014"/>
              <a:gd name="connsiteX6" fmla="*/ 276553 w 322487"/>
              <a:gd name="connsiteY6" fmla="*/ 96131 h 322014"/>
              <a:gd name="connsiteX7" fmla="*/ 288392 w 322487"/>
              <a:gd name="connsiteY7" fmla="*/ 60614 h 322014"/>
              <a:gd name="connsiteX8" fmla="*/ 261400 w 322487"/>
              <a:gd name="connsiteY8" fmla="*/ 33622 h 322014"/>
              <a:gd name="connsiteX9" fmla="*/ 225883 w 322487"/>
              <a:gd name="connsiteY9" fmla="*/ 45461 h 322014"/>
              <a:gd name="connsiteX10" fmla="*/ 196050 w 322487"/>
              <a:gd name="connsiteY10" fmla="*/ 33149 h 322014"/>
              <a:gd name="connsiteX11" fmla="*/ 179949 w 322487"/>
              <a:gd name="connsiteY11" fmla="*/ 0 h 322014"/>
              <a:gd name="connsiteX12" fmla="*/ 142065 w 322487"/>
              <a:gd name="connsiteY12" fmla="*/ 0 h 322014"/>
              <a:gd name="connsiteX13" fmla="*/ 125491 w 322487"/>
              <a:gd name="connsiteY13" fmla="*/ 33149 h 322014"/>
              <a:gd name="connsiteX14" fmla="*/ 96131 w 322487"/>
              <a:gd name="connsiteY14" fmla="*/ 45461 h 322014"/>
              <a:gd name="connsiteX15" fmla="*/ 60614 w 322487"/>
              <a:gd name="connsiteY15" fmla="*/ 33622 h 322014"/>
              <a:gd name="connsiteX16" fmla="*/ 33622 w 322487"/>
              <a:gd name="connsiteY16" fmla="*/ 60614 h 322014"/>
              <a:gd name="connsiteX17" fmla="*/ 45461 w 322487"/>
              <a:gd name="connsiteY17" fmla="*/ 96131 h 322014"/>
              <a:gd name="connsiteX18" fmla="*/ 33149 w 322487"/>
              <a:gd name="connsiteY18" fmla="*/ 125964 h 322014"/>
              <a:gd name="connsiteX19" fmla="*/ 0 w 322487"/>
              <a:gd name="connsiteY19" fmla="*/ 142065 h 322014"/>
              <a:gd name="connsiteX20" fmla="*/ 0 w 322487"/>
              <a:gd name="connsiteY20" fmla="*/ 179949 h 322014"/>
              <a:gd name="connsiteX21" fmla="*/ 33149 w 322487"/>
              <a:gd name="connsiteY21" fmla="*/ 196523 h 322014"/>
              <a:gd name="connsiteX22" fmla="*/ 45461 w 322487"/>
              <a:gd name="connsiteY22" fmla="*/ 225883 h 322014"/>
              <a:gd name="connsiteX23" fmla="*/ 33622 w 322487"/>
              <a:gd name="connsiteY23" fmla="*/ 261400 h 322014"/>
              <a:gd name="connsiteX24" fmla="*/ 60614 w 322487"/>
              <a:gd name="connsiteY24" fmla="*/ 288392 h 322014"/>
              <a:gd name="connsiteX25" fmla="*/ 96131 w 322487"/>
              <a:gd name="connsiteY25" fmla="*/ 276553 h 322014"/>
              <a:gd name="connsiteX26" fmla="*/ 125964 w 322487"/>
              <a:gd name="connsiteY26" fmla="*/ 288866 h 322014"/>
              <a:gd name="connsiteX27" fmla="*/ 142539 w 322487"/>
              <a:gd name="connsiteY27" fmla="*/ 322014 h 322014"/>
              <a:gd name="connsiteX28" fmla="*/ 180423 w 322487"/>
              <a:gd name="connsiteY28" fmla="*/ 322014 h 322014"/>
              <a:gd name="connsiteX29" fmla="*/ 196997 w 322487"/>
              <a:gd name="connsiteY29" fmla="*/ 288866 h 322014"/>
              <a:gd name="connsiteX30" fmla="*/ 226357 w 322487"/>
              <a:gd name="connsiteY30" fmla="*/ 276553 h 322014"/>
              <a:gd name="connsiteX31" fmla="*/ 261873 w 322487"/>
              <a:gd name="connsiteY31" fmla="*/ 288392 h 322014"/>
              <a:gd name="connsiteX32" fmla="*/ 288866 w 322487"/>
              <a:gd name="connsiteY32" fmla="*/ 261400 h 322014"/>
              <a:gd name="connsiteX33" fmla="*/ 277027 w 322487"/>
              <a:gd name="connsiteY33" fmla="*/ 225883 h 322014"/>
              <a:gd name="connsiteX34" fmla="*/ 289339 w 322487"/>
              <a:gd name="connsiteY34" fmla="*/ 196050 h 322014"/>
              <a:gd name="connsiteX35" fmla="*/ 322488 w 322487"/>
              <a:gd name="connsiteY35" fmla="*/ 179475 h 322014"/>
              <a:gd name="connsiteX36" fmla="*/ 322488 w 322487"/>
              <a:gd name="connsiteY36" fmla="*/ 141591 h 322014"/>
              <a:gd name="connsiteX37" fmla="*/ 288866 w 322487"/>
              <a:gd name="connsiteY37" fmla="*/ 125491 h 32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2487" h="322014">
                <a:moveTo>
                  <a:pt x="161007" y="217833"/>
                </a:moveTo>
                <a:cubicBezTo>
                  <a:pt x="129753" y="217833"/>
                  <a:pt x="104181" y="192261"/>
                  <a:pt x="104181" y="161007"/>
                </a:cubicBezTo>
                <a:cubicBezTo>
                  <a:pt x="104181" y="129753"/>
                  <a:pt x="129753" y="104181"/>
                  <a:pt x="161007" y="104181"/>
                </a:cubicBezTo>
                <a:cubicBezTo>
                  <a:pt x="192261" y="104181"/>
                  <a:pt x="217833" y="129753"/>
                  <a:pt x="217833" y="161007"/>
                </a:cubicBezTo>
                <a:cubicBezTo>
                  <a:pt x="217833" y="192261"/>
                  <a:pt x="192261" y="217833"/>
                  <a:pt x="161007" y="217833"/>
                </a:cubicBezTo>
                <a:close/>
                <a:moveTo>
                  <a:pt x="288866" y="125491"/>
                </a:moveTo>
                <a:cubicBezTo>
                  <a:pt x="286024" y="115073"/>
                  <a:pt x="281762" y="105128"/>
                  <a:pt x="276553" y="96131"/>
                </a:cubicBezTo>
                <a:lnTo>
                  <a:pt x="288392" y="60614"/>
                </a:lnTo>
                <a:lnTo>
                  <a:pt x="261400" y="33622"/>
                </a:lnTo>
                <a:lnTo>
                  <a:pt x="225883" y="45461"/>
                </a:lnTo>
                <a:cubicBezTo>
                  <a:pt x="216412" y="40252"/>
                  <a:pt x="206468" y="35990"/>
                  <a:pt x="196050" y="33149"/>
                </a:cubicBezTo>
                <a:lnTo>
                  <a:pt x="179949" y="0"/>
                </a:lnTo>
                <a:lnTo>
                  <a:pt x="142065" y="0"/>
                </a:lnTo>
                <a:lnTo>
                  <a:pt x="125491" y="33149"/>
                </a:lnTo>
                <a:cubicBezTo>
                  <a:pt x="115073" y="35990"/>
                  <a:pt x="105128" y="40252"/>
                  <a:pt x="96131" y="45461"/>
                </a:cubicBezTo>
                <a:lnTo>
                  <a:pt x="60614" y="33622"/>
                </a:lnTo>
                <a:lnTo>
                  <a:pt x="33622" y="60614"/>
                </a:lnTo>
                <a:lnTo>
                  <a:pt x="45461" y="96131"/>
                </a:lnTo>
                <a:cubicBezTo>
                  <a:pt x="40252" y="105602"/>
                  <a:pt x="35990" y="115546"/>
                  <a:pt x="33149" y="125964"/>
                </a:cubicBezTo>
                <a:lnTo>
                  <a:pt x="0" y="142065"/>
                </a:lnTo>
                <a:lnTo>
                  <a:pt x="0" y="179949"/>
                </a:lnTo>
                <a:lnTo>
                  <a:pt x="33149" y="196523"/>
                </a:lnTo>
                <a:cubicBezTo>
                  <a:pt x="35990" y="206941"/>
                  <a:pt x="40252" y="216886"/>
                  <a:pt x="45461" y="225883"/>
                </a:cubicBezTo>
                <a:lnTo>
                  <a:pt x="33622" y="261400"/>
                </a:lnTo>
                <a:lnTo>
                  <a:pt x="60614" y="288392"/>
                </a:lnTo>
                <a:lnTo>
                  <a:pt x="96131" y="276553"/>
                </a:lnTo>
                <a:cubicBezTo>
                  <a:pt x="105602" y="281762"/>
                  <a:pt x="115546" y="286024"/>
                  <a:pt x="125964" y="288866"/>
                </a:cubicBezTo>
                <a:lnTo>
                  <a:pt x="142539" y="322014"/>
                </a:lnTo>
                <a:lnTo>
                  <a:pt x="180423" y="322014"/>
                </a:lnTo>
                <a:lnTo>
                  <a:pt x="196997" y="288866"/>
                </a:lnTo>
                <a:cubicBezTo>
                  <a:pt x="207415" y="286024"/>
                  <a:pt x="217359" y="281762"/>
                  <a:pt x="226357" y="276553"/>
                </a:cubicBezTo>
                <a:lnTo>
                  <a:pt x="261873" y="288392"/>
                </a:lnTo>
                <a:lnTo>
                  <a:pt x="288866" y="261400"/>
                </a:lnTo>
                <a:lnTo>
                  <a:pt x="277027" y="225883"/>
                </a:lnTo>
                <a:cubicBezTo>
                  <a:pt x="282236" y="216412"/>
                  <a:pt x="286498" y="206468"/>
                  <a:pt x="289339" y="196050"/>
                </a:cubicBezTo>
                <a:lnTo>
                  <a:pt x="322488" y="179475"/>
                </a:lnTo>
                <a:lnTo>
                  <a:pt x="322488" y="141591"/>
                </a:lnTo>
                <a:lnTo>
                  <a:pt x="288866" y="125491"/>
                </a:lnTo>
                <a:close/>
              </a:path>
            </a:pathLst>
          </a:custGeom>
          <a:solidFill>
            <a:schemeClr val="bg1"/>
          </a:solidFill>
          <a:ln w="4663" cap="flat">
            <a:noFill/>
            <a:prstDash val="solid"/>
            <a:miter/>
          </a:ln>
        </p:spPr>
        <p:txBody>
          <a:bodyPr rtlCol="0" anchor="ctr"/>
          <a:lstStyle/>
          <a:p>
            <a:endParaRPr lang="en-US" sz="1013"/>
          </a:p>
        </p:txBody>
      </p:sp>
      <p:sp>
        <p:nvSpPr>
          <p:cNvPr id="32" name="Graphic 17" descr="Filter">
            <a:extLst>
              <a:ext uri="{FF2B5EF4-FFF2-40B4-BE49-F238E27FC236}">
                <a16:creationId xmlns:a16="http://schemas.microsoft.com/office/drawing/2014/main" id="{B131794E-9ED3-45FB-93F4-880D020556DF}"/>
              </a:ext>
            </a:extLst>
          </p:cNvPr>
          <p:cNvSpPr/>
          <p:nvPr/>
        </p:nvSpPr>
        <p:spPr>
          <a:xfrm>
            <a:off x="5024269" y="2166307"/>
            <a:ext cx="181301" cy="181301"/>
          </a:xfrm>
          <a:custGeom>
            <a:avLst/>
            <a:gdLst>
              <a:gd name="connsiteX0" fmla="*/ 322014 w 322014"/>
              <a:gd name="connsiteY0" fmla="*/ 0 h 322014"/>
              <a:gd name="connsiteX1" fmla="*/ 0 w 322014"/>
              <a:gd name="connsiteY1" fmla="*/ 0 h 322014"/>
              <a:gd name="connsiteX2" fmla="*/ 142065 w 322014"/>
              <a:gd name="connsiteY2" fmla="*/ 142065 h 322014"/>
              <a:gd name="connsiteX3" fmla="*/ 142065 w 322014"/>
              <a:gd name="connsiteY3" fmla="*/ 284130 h 322014"/>
              <a:gd name="connsiteX4" fmla="*/ 142065 w 322014"/>
              <a:gd name="connsiteY4" fmla="*/ 322014 h 322014"/>
              <a:gd name="connsiteX5" fmla="*/ 179949 w 322014"/>
              <a:gd name="connsiteY5" fmla="*/ 284130 h 322014"/>
              <a:gd name="connsiteX6" fmla="*/ 179949 w 322014"/>
              <a:gd name="connsiteY6" fmla="*/ 142065 h 32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014" h="322014">
                <a:moveTo>
                  <a:pt x="322014" y="0"/>
                </a:moveTo>
                <a:lnTo>
                  <a:pt x="0" y="0"/>
                </a:lnTo>
                <a:lnTo>
                  <a:pt x="142065" y="142065"/>
                </a:lnTo>
                <a:lnTo>
                  <a:pt x="142065" y="284130"/>
                </a:lnTo>
                <a:lnTo>
                  <a:pt x="142065" y="322014"/>
                </a:lnTo>
                <a:lnTo>
                  <a:pt x="179949" y="284130"/>
                </a:lnTo>
                <a:lnTo>
                  <a:pt x="179949" y="142065"/>
                </a:lnTo>
                <a:close/>
              </a:path>
            </a:pathLst>
          </a:custGeom>
          <a:solidFill>
            <a:schemeClr val="bg1"/>
          </a:solidFill>
          <a:ln w="4663" cap="flat">
            <a:noFill/>
            <a:prstDash val="solid"/>
            <a:miter/>
          </a:ln>
        </p:spPr>
        <p:txBody>
          <a:bodyPr rtlCol="0" anchor="ctr"/>
          <a:lstStyle/>
          <a:p>
            <a:endParaRPr lang="en-US" sz="1013"/>
          </a:p>
        </p:txBody>
      </p:sp>
      <p:grpSp>
        <p:nvGrpSpPr>
          <p:cNvPr id="33" name="Graphic 15" descr="Database">
            <a:extLst>
              <a:ext uri="{FF2B5EF4-FFF2-40B4-BE49-F238E27FC236}">
                <a16:creationId xmlns:a16="http://schemas.microsoft.com/office/drawing/2014/main" id="{5F6B16F4-211C-4D69-9AC5-60EFF0E77193}"/>
              </a:ext>
            </a:extLst>
          </p:cNvPr>
          <p:cNvGrpSpPr/>
          <p:nvPr/>
        </p:nvGrpSpPr>
        <p:grpSpPr>
          <a:xfrm>
            <a:off x="5234148" y="2495495"/>
            <a:ext cx="149306" cy="202630"/>
            <a:chOff x="7272061" y="3289332"/>
            <a:chExt cx="265188" cy="359898"/>
          </a:xfrm>
          <a:solidFill>
            <a:schemeClr val="bg1"/>
          </a:solidFill>
        </p:grpSpPr>
        <p:sp>
          <p:nvSpPr>
            <p:cNvPr id="40" name="Freeform: Shape 39">
              <a:extLst>
                <a:ext uri="{FF2B5EF4-FFF2-40B4-BE49-F238E27FC236}">
                  <a16:creationId xmlns:a16="http://schemas.microsoft.com/office/drawing/2014/main" id="{EEC39C94-B3F9-4E03-8E34-DDA5C918B3C3}"/>
                </a:ext>
              </a:extLst>
            </p:cNvPr>
            <p:cNvSpPr/>
            <p:nvPr/>
          </p:nvSpPr>
          <p:spPr>
            <a:xfrm>
              <a:off x="7272061" y="3289332"/>
              <a:ext cx="265188" cy="75768"/>
            </a:xfrm>
            <a:custGeom>
              <a:avLst/>
              <a:gdLst>
                <a:gd name="connsiteX0" fmla="*/ 265188 w 265188"/>
                <a:gd name="connsiteY0" fmla="*/ 37884 h 75768"/>
                <a:gd name="connsiteX1" fmla="*/ 132594 w 265188"/>
                <a:gd name="connsiteY1" fmla="*/ 75768 h 75768"/>
                <a:gd name="connsiteX2" fmla="*/ 0 w 265188"/>
                <a:gd name="connsiteY2" fmla="*/ 37884 h 75768"/>
                <a:gd name="connsiteX3" fmla="*/ 132594 w 265188"/>
                <a:gd name="connsiteY3" fmla="*/ 0 h 75768"/>
                <a:gd name="connsiteX4" fmla="*/ 265188 w 265188"/>
                <a:gd name="connsiteY4" fmla="*/ 37884 h 75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88" h="75768">
                  <a:moveTo>
                    <a:pt x="265188" y="37884"/>
                  </a:moveTo>
                  <a:cubicBezTo>
                    <a:pt x="265188" y="58807"/>
                    <a:pt x="205824" y="75768"/>
                    <a:pt x="132594" y="75768"/>
                  </a:cubicBezTo>
                  <a:cubicBezTo>
                    <a:pt x="59364" y="75768"/>
                    <a:pt x="0" y="58807"/>
                    <a:pt x="0" y="37884"/>
                  </a:cubicBezTo>
                  <a:cubicBezTo>
                    <a:pt x="0" y="16961"/>
                    <a:pt x="59364" y="0"/>
                    <a:pt x="132594" y="0"/>
                  </a:cubicBezTo>
                  <a:cubicBezTo>
                    <a:pt x="205824" y="0"/>
                    <a:pt x="265188" y="16961"/>
                    <a:pt x="265188" y="37884"/>
                  </a:cubicBezTo>
                  <a:close/>
                </a:path>
              </a:pathLst>
            </a:custGeom>
            <a:grpFill/>
            <a:ln w="4663" cap="flat">
              <a:noFill/>
              <a:prstDash val="solid"/>
              <a:miter/>
            </a:ln>
          </p:spPr>
          <p:txBody>
            <a:bodyPr rtlCol="0" anchor="ctr"/>
            <a:lstStyle/>
            <a:p>
              <a:endParaRPr lang="en-US" sz="1013"/>
            </a:p>
          </p:txBody>
        </p:sp>
        <p:sp>
          <p:nvSpPr>
            <p:cNvPr id="41" name="Freeform: Shape 40">
              <a:extLst>
                <a:ext uri="{FF2B5EF4-FFF2-40B4-BE49-F238E27FC236}">
                  <a16:creationId xmlns:a16="http://schemas.microsoft.com/office/drawing/2014/main" id="{001521BB-66F0-4086-9EB1-3ABD324C0B40}"/>
                </a:ext>
              </a:extLst>
            </p:cNvPr>
            <p:cNvSpPr/>
            <p:nvPr/>
          </p:nvSpPr>
          <p:spPr>
            <a:xfrm>
              <a:off x="7272061" y="3346158"/>
              <a:ext cx="265188" cy="113652"/>
            </a:xfrm>
            <a:custGeom>
              <a:avLst/>
              <a:gdLst>
                <a:gd name="connsiteX0" fmla="*/ 227304 w 265188"/>
                <a:gd name="connsiteY0" fmla="*/ 75768 h 113652"/>
                <a:gd name="connsiteX1" fmla="*/ 217833 w 265188"/>
                <a:gd name="connsiteY1" fmla="*/ 66297 h 113652"/>
                <a:gd name="connsiteX2" fmla="*/ 227304 w 265188"/>
                <a:gd name="connsiteY2" fmla="*/ 56826 h 113652"/>
                <a:gd name="connsiteX3" fmla="*/ 236775 w 265188"/>
                <a:gd name="connsiteY3" fmla="*/ 66297 h 113652"/>
                <a:gd name="connsiteX4" fmla="*/ 227304 w 265188"/>
                <a:gd name="connsiteY4" fmla="*/ 75768 h 113652"/>
                <a:gd name="connsiteX5" fmla="*/ 132594 w 265188"/>
                <a:gd name="connsiteY5" fmla="*/ 37884 h 113652"/>
                <a:gd name="connsiteX6" fmla="*/ 0 w 265188"/>
                <a:gd name="connsiteY6" fmla="*/ 0 h 113652"/>
                <a:gd name="connsiteX7" fmla="*/ 0 w 265188"/>
                <a:gd name="connsiteY7" fmla="*/ 75768 h 113652"/>
                <a:gd name="connsiteX8" fmla="*/ 132594 w 265188"/>
                <a:gd name="connsiteY8" fmla="*/ 113652 h 113652"/>
                <a:gd name="connsiteX9" fmla="*/ 265188 w 265188"/>
                <a:gd name="connsiteY9" fmla="*/ 75768 h 113652"/>
                <a:gd name="connsiteX10" fmla="*/ 265188 w 265188"/>
                <a:gd name="connsiteY10" fmla="*/ 0 h 113652"/>
                <a:gd name="connsiteX11" fmla="*/ 132594 w 265188"/>
                <a:gd name="connsiteY11" fmla="*/ 37884 h 11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188" h="113652">
                  <a:moveTo>
                    <a:pt x="227304" y="75768"/>
                  </a:moveTo>
                  <a:cubicBezTo>
                    <a:pt x="221621" y="75768"/>
                    <a:pt x="217833" y="71980"/>
                    <a:pt x="217833" y="66297"/>
                  </a:cubicBezTo>
                  <a:cubicBezTo>
                    <a:pt x="217833" y="60614"/>
                    <a:pt x="221621" y="56826"/>
                    <a:pt x="227304" y="56826"/>
                  </a:cubicBezTo>
                  <a:cubicBezTo>
                    <a:pt x="232987" y="56826"/>
                    <a:pt x="236775" y="60614"/>
                    <a:pt x="236775" y="66297"/>
                  </a:cubicBezTo>
                  <a:cubicBezTo>
                    <a:pt x="236775" y="71980"/>
                    <a:pt x="232987" y="75768"/>
                    <a:pt x="227304" y="75768"/>
                  </a:cubicBezTo>
                  <a:close/>
                  <a:moveTo>
                    <a:pt x="132594" y="37884"/>
                  </a:moveTo>
                  <a:cubicBezTo>
                    <a:pt x="59667" y="37884"/>
                    <a:pt x="0" y="20836"/>
                    <a:pt x="0" y="0"/>
                  </a:cubicBezTo>
                  <a:lnTo>
                    <a:pt x="0" y="75768"/>
                  </a:lnTo>
                  <a:cubicBezTo>
                    <a:pt x="0" y="96604"/>
                    <a:pt x="59667" y="113652"/>
                    <a:pt x="132594" y="113652"/>
                  </a:cubicBezTo>
                  <a:cubicBezTo>
                    <a:pt x="205521" y="113652"/>
                    <a:pt x="265188" y="96604"/>
                    <a:pt x="265188" y="75768"/>
                  </a:cubicBezTo>
                  <a:lnTo>
                    <a:pt x="265188" y="0"/>
                  </a:lnTo>
                  <a:cubicBezTo>
                    <a:pt x="265188" y="20836"/>
                    <a:pt x="205521" y="37884"/>
                    <a:pt x="132594" y="37884"/>
                  </a:cubicBezTo>
                  <a:close/>
                </a:path>
              </a:pathLst>
            </a:custGeom>
            <a:grpFill/>
            <a:ln w="4663" cap="flat">
              <a:noFill/>
              <a:prstDash val="solid"/>
              <a:miter/>
            </a:ln>
          </p:spPr>
          <p:txBody>
            <a:bodyPr rtlCol="0" anchor="ctr"/>
            <a:lstStyle/>
            <a:p>
              <a:endParaRPr lang="en-US" sz="1013"/>
            </a:p>
          </p:txBody>
        </p:sp>
        <p:sp>
          <p:nvSpPr>
            <p:cNvPr id="42" name="Freeform: Shape 41">
              <a:extLst>
                <a:ext uri="{FF2B5EF4-FFF2-40B4-BE49-F238E27FC236}">
                  <a16:creationId xmlns:a16="http://schemas.microsoft.com/office/drawing/2014/main" id="{DA95202E-0E48-40A3-8100-67D9B4A19BF6}"/>
                </a:ext>
              </a:extLst>
            </p:cNvPr>
            <p:cNvSpPr/>
            <p:nvPr/>
          </p:nvSpPr>
          <p:spPr>
            <a:xfrm>
              <a:off x="7272061" y="3440868"/>
              <a:ext cx="265188" cy="113652"/>
            </a:xfrm>
            <a:custGeom>
              <a:avLst/>
              <a:gdLst>
                <a:gd name="connsiteX0" fmla="*/ 227304 w 265188"/>
                <a:gd name="connsiteY0" fmla="*/ 75768 h 113652"/>
                <a:gd name="connsiteX1" fmla="*/ 217833 w 265188"/>
                <a:gd name="connsiteY1" fmla="*/ 66297 h 113652"/>
                <a:gd name="connsiteX2" fmla="*/ 227304 w 265188"/>
                <a:gd name="connsiteY2" fmla="*/ 56826 h 113652"/>
                <a:gd name="connsiteX3" fmla="*/ 236775 w 265188"/>
                <a:gd name="connsiteY3" fmla="*/ 66297 h 113652"/>
                <a:gd name="connsiteX4" fmla="*/ 227304 w 265188"/>
                <a:gd name="connsiteY4" fmla="*/ 75768 h 113652"/>
                <a:gd name="connsiteX5" fmla="*/ 132594 w 265188"/>
                <a:gd name="connsiteY5" fmla="*/ 37884 h 113652"/>
                <a:gd name="connsiteX6" fmla="*/ 0 w 265188"/>
                <a:gd name="connsiteY6" fmla="*/ 0 h 113652"/>
                <a:gd name="connsiteX7" fmla="*/ 0 w 265188"/>
                <a:gd name="connsiteY7" fmla="*/ 75768 h 113652"/>
                <a:gd name="connsiteX8" fmla="*/ 132594 w 265188"/>
                <a:gd name="connsiteY8" fmla="*/ 113652 h 113652"/>
                <a:gd name="connsiteX9" fmla="*/ 265188 w 265188"/>
                <a:gd name="connsiteY9" fmla="*/ 75768 h 113652"/>
                <a:gd name="connsiteX10" fmla="*/ 265188 w 265188"/>
                <a:gd name="connsiteY10" fmla="*/ 0 h 113652"/>
                <a:gd name="connsiteX11" fmla="*/ 132594 w 265188"/>
                <a:gd name="connsiteY11" fmla="*/ 37884 h 11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188" h="113652">
                  <a:moveTo>
                    <a:pt x="227304" y="75768"/>
                  </a:moveTo>
                  <a:cubicBezTo>
                    <a:pt x="221621" y="75768"/>
                    <a:pt x="217833" y="71980"/>
                    <a:pt x="217833" y="66297"/>
                  </a:cubicBezTo>
                  <a:cubicBezTo>
                    <a:pt x="217833" y="60614"/>
                    <a:pt x="221621" y="56826"/>
                    <a:pt x="227304" y="56826"/>
                  </a:cubicBezTo>
                  <a:cubicBezTo>
                    <a:pt x="232987" y="56826"/>
                    <a:pt x="236775" y="60614"/>
                    <a:pt x="236775" y="66297"/>
                  </a:cubicBezTo>
                  <a:cubicBezTo>
                    <a:pt x="236775" y="71980"/>
                    <a:pt x="232987" y="75768"/>
                    <a:pt x="227304" y="75768"/>
                  </a:cubicBezTo>
                  <a:close/>
                  <a:moveTo>
                    <a:pt x="132594" y="37884"/>
                  </a:moveTo>
                  <a:cubicBezTo>
                    <a:pt x="59667" y="37884"/>
                    <a:pt x="0" y="20836"/>
                    <a:pt x="0" y="0"/>
                  </a:cubicBezTo>
                  <a:lnTo>
                    <a:pt x="0" y="75768"/>
                  </a:lnTo>
                  <a:cubicBezTo>
                    <a:pt x="0" y="96604"/>
                    <a:pt x="59667" y="113652"/>
                    <a:pt x="132594" y="113652"/>
                  </a:cubicBezTo>
                  <a:cubicBezTo>
                    <a:pt x="205521" y="113652"/>
                    <a:pt x="265188" y="96604"/>
                    <a:pt x="265188" y="75768"/>
                  </a:cubicBezTo>
                  <a:lnTo>
                    <a:pt x="265188" y="0"/>
                  </a:lnTo>
                  <a:cubicBezTo>
                    <a:pt x="265188" y="20836"/>
                    <a:pt x="205521" y="37884"/>
                    <a:pt x="132594" y="37884"/>
                  </a:cubicBezTo>
                  <a:close/>
                </a:path>
              </a:pathLst>
            </a:custGeom>
            <a:grpFill/>
            <a:ln w="4663" cap="flat">
              <a:noFill/>
              <a:prstDash val="solid"/>
              <a:miter/>
            </a:ln>
          </p:spPr>
          <p:txBody>
            <a:bodyPr rtlCol="0" anchor="ctr"/>
            <a:lstStyle/>
            <a:p>
              <a:endParaRPr lang="en-US" sz="1013"/>
            </a:p>
          </p:txBody>
        </p:sp>
        <p:sp>
          <p:nvSpPr>
            <p:cNvPr id="43" name="Freeform: Shape 42">
              <a:extLst>
                <a:ext uri="{FF2B5EF4-FFF2-40B4-BE49-F238E27FC236}">
                  <a16:creationId xmlns:a16="http://schemas.microsoft.com/office/drawing/2014/main" id="{DB9BC50F-6339-4424-8D2D-F2C55847DB61}"/>
                </a:ext>
              </a:extLst>
            </p:cNvPr>
            <p:cNvSpPr/>
            <p:nvPr/>
          </p:nvSpPr>
          <p:spPr>
            <a:xfrm>
              <a:off x="7272061" y="3535578"/>
              <a:ext cx="265188" cy="113652"/>
            </a:xfrm>
            <a:custGeom>
              <a:avLst/>
              <a:gdLst>
                <a:gd name="connsiteX0" fmla="*/ 227304 w 265188"/>
                <a:gd name="connsiteY0" fmla="*/ 75768 h 113652"/>
                <a:gd name="connsiteX1" fmla="*/ 217833 w 265188"/>
                <a:gd name="connsiteY1" fmla="*/ 66297 h 113652"/>
                <a:gd name="connsiteX2" fmla="*/ 227304 w 265188"/>
                <a:gd name="connsiteY2" fmla="*/ 56826 h 113652"/>
                <a:gd name="connsiteX3" fmla="*/ 236775 w 265188"/>
                <a:gd name="connsiteY3" fmla="*/ 66297 h 113652"/>
                <a:gd name="connsiteX4" fmla="*/ 227304 w 265188"/>
                <a:gd name="connsiteY4" fmla="*/ 75768 h 113652"/>
                <a:gd name="connsiteX5" fmla="*/ 132594 w 265188"/>
                <a:gd name="connsiteY5" fmla="*/ 37884 h 113652"/>
                <a:gd name="connsiteX6" fmla="*/ 0 w 265188"/>
                <a:gd name="connsiteY6" fmla="*/ 0 h 113652"/>
                <a:gd name="connsiteX7" fmla="*/ 0 w 265188"/>
                <a:gd name="connsiteY7" fmla="*/ 75768 h 113652"/>
                <a:gd name="connsiteX8" fmla="*/ 132594 w 265188"/>
                <a:gd name="connsiteY8" fmla="*/ 113652 h 113652"/>
                <a:gd name="connsiteX9" fmla="*/ 265188 w 265188"/>
                <a:gd name="connsiteY9" fmla="*/ 75768 h 113652"/>
                <a:gd name="connsiteX10" fmla="*/ 265188 w 265188"/>
                <a:gd name="connsiteY10" fmla="*/ 0 h 113652"/>
                <a:gd name="connsiteX11" fmla="*/ 132594 w 265188"/>
                <a:gd name="connsiteY11" fmla="*/ 37884 h 11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188" h="113652">
                  <a:moveTo>
                    <a:pt x="227304" y="75768"/>
                  </a:moveTo>
                  <a:cubicBezTo>
                    <a:pt x="221621" y="75768"/>
                    <a:pt x="217833" y="71980"/>
                    <a:pt x="217833" y="66297"/>
                  </a:cubicBezTo>
                  <a:cubicBezTo>
                    <a:pt x="217833" y="60614"/>
                    <a:pt x="221621" y="56826"/>
                    <a:pt x="227304" y="56826"/>
                  </a:cubicBezTo>
                  <a:cubicBezTo>
                    <a:pt x="232987" y="56826"/>
                    <a:pt x="236775" y="60614"/>
                    <a:pt x="236775" y="66297"/>
                  </a:cubicBezTo>
                  <a:cubicBezTo>
                    <a:pt x="236775" y="71980"/>
                    <a:pt x="232987" y="75768"/>
                    <a:pt x="227304" y="75768"/>
                  </a:cubicBezTo>
                  <a:close/>
                  <a:moveTo>
                    <a:pt x="132594" y="37884"/>
                  </a:moveTo>
                  <a:cubicBezTo>
                    <a:pt x="59667" y="37884"/>
                    <a:pt x="0" y="20836"/>
                    <a:pt x="0" y="0"/>
                  </a:cubicBezTo>
                  <a:lnTo>
                    <a:pt x="0" y="75768"/>
                  </a:lnTo>
                  <a:cubicBezTo>
                    <a:pt x="0" y="96604"/>
                    <a:pt x="59667" y="113652"/>
                    <a:pt x="132594" y="113652"/>
                  </a:cubicBezTo>
                  <a:cubicBezTo>
                    <a:pt x="205521" y="113652"/>
                    <a:pt x="265188" y="96604"/>
                    <a:pt x="265188" y="75768"/>
                  </a:cubicBezTo>
                  <a:lnTo>
                    <a:pt x="265188" y="0"/>
                  </a:lnTo>
                  <a:cubicBezTo>
                    <a:pt x="265188" y="20836"/>
                    <a:pt x="205521" y="37884"/>
                    <a:pt x="132594" y="37884"/>
                  </a:cubicBezTo>
                  <a:close/>
                </a:path>
              </a:pathLst>
            </a:custGeom>
            <a:grpFill/>
            <a:ln w="4663" cap="flat">
              <a:noFill/>
              <a:prstDash val="solid"/>
              <a:miter/>
            </a:ln>
          </p:spPr>
          <p:txBody>
            <a:bodyPr rtlCol="0" anchor="ctr"/>
            <a:lstStyle/>
            <a:p>
              <a:endParaRPr lang="en-US" sz="1013"/>
            </a:p>
          </p:txBody>
        </p:sp>
      </p:grpSp>
      <p:grpSp>
        <p:nvGrpSpPr>
          <p:cNvPr id="34" name="Graphic 13" descr="Eye">
            <a:extLst>
              <a:ext uri="{FF2B5EF4-FFF2-40B4-BE49-F238E27FC236}">
                <a16:creationId xmlns:a16="http://schemas.microsoft.com/office/drawing/2014/main" id="{C8DBD617-171A-4629-B6F4-07F8B06BE288}"/>
              </a:ext>
            </a:extLst>
          </p:cNvPr>
          <p:cNvGrpSpPr/>
          <p:nvPr/>
        </p:nvGrpSpPr>
        <p:grpSpPr>
          <a:xfrm>
            <a:off x="5166663" y="2842402"/>
            <a:ext cx="255954" cy="255954"/>
            <a:chOff x="7152201" y="3905485"/>
            <a:chExt cx="454608" cy="454608"/>
          </a:xfrm>
          <a:solidFill>
            <a:schemeClr val="bg1"/>
          </a:solidFill>
        </p:grpSpPr>
        <p:sp>
          <p:nvSpPr>
            <p:cNvPr id="38" name="Freeform: Shape 37">
              <a:extLst>
                <a:ext uri="{FF2B5EF4-FFF2-40B4-BE49-F238E27FC236}">
                  <a16:creationId xmlns:a16="http://schemas.microsoft.com/office/drawing/2014/main" id="{1B69E0B4-5F2D-4512-889E-16DB0DD5BD30}"/>
                </a:ext>
              </a:extLst>
            </p:cNvPr>
            <p:cNvSpPr/>
            <p:nvPr/>
          </p:nvSpPr>
          <p:spPr>
            <a:xfrm>
              <a:off x="7190249" y="4019137"/>
              <a:ext cx="378562" cy="227304"/>
            </a:xfrm>
            <a:custGeom>
              <a:avLst/>
              <a:gdLst>
                <a:gd name="connsiteX0" fmla="*/ 255079 w 378562"/>
                <a:gd name="connsiteY0" fmla="*/ 181843 h 227304"/>
                <a:gd name="connsiteX1" fmla="*/ 258867 w 378562"/>
                <a:gd name="connsiteY1" fmla="*/ 49723 h 227304"/>
                <a:gd name="connsiteX2" fmla="*/ 345053 w 378562"/>
                <a:gd name="connsiteY2" fmla="*/ 118861 h 227304"/>
                <a:gd name="connsiteX3" fmla="*/ 255079 w 378562"/>
                <a:gd name="connsiteY3" fmla="*/ 181843 h 227304"/>
                <a:gd name="connsiteX4" fmla="*/ 68974 w 378562"/>
                <a:gd name="connsiteY4" fmla="*/ 84292 h 227304"/>
                <a:gd name="connsiteX5" fmla="*/ 119170 w 378562"/>
                <a:gd name="connsiteY5" fmla="*/ 50196 h 227304"/>
                <a:gd name="connsiteX6" fmla="*/ 123432 w 378562"/>
                <a:gd name="connsiteY6" fmla="*/ 181843 h 227304"/>
                <a:gd name="connsiteX7" fmla="*/ 33457 w 378562"/>
                <a:gd name="connsiteY7" fmla="*/ 118861 h 227304"/>
                <a:gd name="connsiteX8" fmla="*/ 68974 w 378562"/>
                <a:gd name="connsiteY8" fmla="*/ 84292 h 227304"/>
                <a:gd name="connsiteX9" fmla="*/ 68974 w 378562"/>
                <a:gd name="connsiteY9" fmla="*/ 84292 h 227304"/>
                <a:gd name="connsiteX10" fmla="*/ 189255 w 378562"/>
                <a:gd name="connsiteY10" fmla="*/ 189420 h 227304"/>
                <a:gd name="connsiteX11" fmla="*/ 113487 w 378562"/>
                <a:gd name="connsiteY11" fmla="*/ 113652 h 227304"/>
                <a:gd name="connsiteX12" fmla="*/ 189255 w 378562"/>
                <a:gd name="connsiteY12" fmla="*/ 37884 h 227304"/>
                <a:gd name="connsiteX13" fmla="*/ 265023 w 378562"/>
                <a:gd name="connsiteY13" fmla="*/ 113652 h 227304"/>
                <a:gd name="connsiteX14" fmla="*/ 189255 w 378562"/>
                <a:gd name="connsiteY14" fmla="*/ 189420 h 227304"/>
                <a:gd name="connsiteX15" fmla="*/ 373466 w 378562"/>
                <a:gd name="connsiteY15" fmla="*/ 105602 h 227304"/>
                <a:gd name="connsiteX16" fmla="*/ 189255 w 378562"/>
                <a:gd name="connsiteY16" fmla="*/ 0 h 227304"/>
                <a:gd name="connsiteX17" fmla="*/ 5044 w 378562"/>
                <a:gd name="connsiteY17" fmla="*/ 105602 h 227304"/>
                <a:gd name="connsiteX18" fmla="*/ 5991 w 378562"/>
                <a:gd name="connsiteY18" fmla="*/ 134015 h 227304"/>
                <a:gd name="connsiteX19" fmla="*/ 189255 w 378562"/>
                <a:gd name="connsiteY19" fmla="*/ 227304 h 227304"/>
                <a:gd name="connsiteX20" fmla="*/ 372993 w 378562"/>
                <a:gd name="connsiteY20" fmla="*/ 134015 h 227304"/>
                <a:gd name="connsiteX21" fmla="*/ 373466 w 378562"/>
                <a:gd name="connsiteY21" fmla="*/ 105602 h 22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8562" h="227304">
                  <a:moveTo>
                    <a:pt x="255079" y="181843"/>
                  </a:moveTo>
                  <a:cubicBezTo>
                    <a:pt x="292016" y="146327"/>
                    <a:pt x="293910" y="87607"/>
                    <a:pt x="258867" y="49723"/>
                  </a:cubicBezTo>
                  <a:cubicBezTo>
                    <a:pt x="296278" y="69138"/>
                    <a:pt x="327058" y="98972"/>
                    <a:pt x="345053" y="118861"/>
                  </a:cubicBezTo>
                  <a:cubicBezTo>
                    <a:pt x="326111" y="137330"/>
                    <a:pt x="293910" y="164795"/>
                    <a:pt x="255079" y="181843"/>
                  </a:cubicBezTo>
                  <a:close/>
                  <a:moveTo>
                    <a:pt x="68974" y="84292"/>
                  </a:moveTo>
                  <a:cubicBezTo>
                    <a:pt x="84601" y="71033"/>
                    <a:pt x="101175" y="59667"/>
                    <a:pt x="119170" y="50196"/>
                  </a:cubicBezTo>
                  <a:cubicBezTo>
                    <a:pt x="84601" y="88080"/>
                    <a:pt x="86495" y="146327"/>
                    <a:pt x="123432" y="181843"/>
                  </a:cubicBezTo>
                  <a:cubicBezTo>
                    <a:pt x="84601" y="164795"/>
                    <a:pt x="51926" y="137330"/>
                    <a:pt x="33457" y="118861"/>
                  </a:cubicBezTo>
                  <a:cubicBezTo>
                    <a:pt x="44349" y="106549"/>
                    <a:pt x="56188" y="95184"/>
                    <a:pt x="68974" y="84292"/>
                  </a:cubicBezTo>
                  <a:lnTo>
                    <a:pt x="68974" y="84292"/>
                  </a:lnTo>
                  <a:close/>
                  <a:moveTo>
                    <a:pt x="189255" y="189420"/>
                  </a:moveTo>
                  <a:cubicBezTo>
                    <a:pt x="147583" y="189420"/>
                    <a:pt x="113487" y="155324"/>
                    <a:pt x="113487" y="113652"/>
                  </a:cubicBezTo>
                  <a:cubicBezTo>
                    <a:pt x="113487" y="71980"/>
                    <a:pt x="147583" y="37884"/>
                    <a:pt x="189255" y="37884"/>
                  </a:cubicBezTo>
                  <a:cubicBezTo>
                    <a:pt x="230928" y="37884"/>
                    <a:pt x="265023" y="71980"/>
                    <a:pt x="265023" y="113652"/>
                  </a:cubicBezTo>
                  <a:cubicBezTo>
                    <a:pt x="265023" y="155324"/>
                    <a:pt x="230928" y="189420"/>
                    <a:pt x="189255" y="189420"/>
                  </a:cubicBezTo>
                  <a:close/>
                  <a:moveTo>
                    <a:pt x="373466" y="105602"/>
                  </a:moveTo>
                  <a:cubicBezTo>
                    <a:pt x="346000" y="73400"/>
                    <a:pt x="274021" y="0"/>
                    <a:pt x="189255" y="0"/>
                  </a:cubicBezTo>
                  <a:cubicBezTo>
                    <a:pt x="104490" y="0"/>
                    <a:pt x="32510" y="73400"/>
                    <a:pt x="5044" y="105602"/>
                  </a:cubicBezTo>
                  <a:cubicBezTo>
                    <a:pt x="-2059" y="114126"/>
                    <a:pt x="-1585" y="125964"/>
                    <a:pt x="5991" y="134015"/>
                  </a:cubicBezTo>
                  <a:cubicBezTo>
                    <a:pt x="33931" y="163375"/>
                    <a:pt x="105437" y="227304"/>
                    <a:pt x="189255" y="227304"/>
                  </a:cubicBezTo>
                  <a:cubicBezTo>
                    <a:pt x="273074" y="227304"/>
                    <a:pt x="344580" y="163375"/>
                    <a:pt x="372993" y="134015"/>
                  </a:cubicBezTo>
                  <a:cubicBezTo>
                    <a:pt x="380096" y="126438"/>
                    <a:pt x="380570" y="114126"/>
                    <a:pt x="373466" y="105602"/>
                  </a:cubicBezTo>
                  <a:close/>
                </a:path>
              </a:pathLst>
            </a:custGeom>
            <a:grpFill/>
            <a:ln w="4663" cap="flat">
              <a:noFill/>
              <a:prstDash val="solid"/>
              <a:miter/>
            </a:ln>
          </p:spPr>
          <p:txBody>
            <a:bodyPr rtlCol="0" anchor="ctr"/>
            <a:lstStyle/>
            <a:p>
              <a:endParaRPr lang="en-US" sz="1013"/>
            </a:p>
          </p:txBody>
        </p:sp>
        <p:sp>
          <p:nvSpPr>
            <p:cNvPr id="39" name="Freeform: Shape 38">
              <a:extLst>
                <a:ext uri="{FF2B5EF4-FFF2-40B4-BE49-F238E27FC236}">
                  <a16:creationId xmlns:a16="http://schemas.microsoft.com/office/drawing/2014/main" id="{8EC26ABF-474F-4752-BC14-D8C6244249FD}"/>
                </a:ext>
              </a:extLst>
            </p:cNvPr>
            <p:cNvSpPr/>
            <p:nvPr/>
          </p:nvSpPr>
          <p:spPr>
            <a:xfrm>
              <a:off x="7332150" y="4085434"/>
              <a:ext cx="94710" cy="94710"/>
            </a:xfrm>
            <a:custGeom>
              <a:avLst/>
              <a:gdLst>
                <a:gd name="connsiteX0" fmla="*/ 94710 w 94710"/>
                <a:gd name="connsiteY0" fmla="*/ 47355 h 94710"/>
                <a:gd name="connsiteX1" fmla="*/ 47355 w 94710"/>
                <a:gd name="connsiteY1" fmla="*/ 94710 h 94710"/>
                <a:gd name="connsiteX2" fmla="*/ 0 w 94710"/>
                <a:gd name="connsiteY2" fmla="*/ 47355 h 94710"/>
                <a:gd name="connsiteX3" fmla="*/ 47355 w 94710"/>
                <a:gd name="connsiteY3" fmla="*/ 0 h 94710"/>
                <a:gd name="connsiteX4" fmla="*/ 94710 w 94710"/>
                <a:gd name="connsiteY4" fmla="*/ 47355 h 94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0" h="94710">
                  <a:moveTo>
                    <a:pt x="94710" y="47355"/>
                  </a:moveTo>
                  <a:cubicBezTo>
                    <a:pt x="94710" y="73508"/>
                    <a:pt x="73508" y="94710"/>
                    <a:pt x="47355" y="94710"/>
                  </a:cubicBezTo>
                  <a:cubicBezTo>
                    <a:pt x="21202" y="94710"/>
                    <a:pt x="0" y="73508"/>
                    <a:pt x="0" y="47355"/>
                  </a:cubicBezTo>
                  <a:cubicBezTo>
                    <a:pt x="0" y="21202"/>
                    <a:pt x="21202" y="0"/>
                    <a:pt x="47355" y="0"/>
                  </a:cubicBezTo>
                  <a:cubicBezTo>
                    <a:pt x="73508" y="0"/>
                    <a:pt x="94710" y="21202"/>
                    <a:pt x="94710" y="47355"/>
                  </a:cubicBezTo>
                  <a:close/>
                </a:path>
              </a:pathLst>
            </a:custGeom>
            <a:grpFill/>
            <a:ln w="4663" cap="flat">
              <a:noFill/>
              <a:prstDash val="solid"/>
              <a:miter/>
            </a:ln>
          </p:spPr>
          <p:txBody>
            <a:bodyPr rtlCol="0" anchor="ctr"/>
            <a:lstStyle/>
            <a:p>
              <a:endParaRPr lang="en-US" sz="1013"/>
            </a:p>
          </p:txBody>
        </p:sp>
      </p:grpSp>
      <p:grpSp>
        <p:nvGrpSpPr>
          <p:cNvPr id="35" name="Graphic 11" descr="Research">
            <a:extLst>
              <a:ext uri="{FF2B5EF4-FFF2-40B4-BE49-F238E27FC236}">
                <a16:creationId xmlns:a16="http://schemas.microsoft.com/office/drawing/2014/main" id="{9B2E4338-E9AD-408B-8677-78DEC8A1B9B8}"/>
              </a:ext>
            </a:extLst>
          </p:cNvPr>
          <p:cNvGrpSpPr/>
          <p:nvPr/>
        </p:nvGrpSpPr>
        <p:grpSpPr>
          <a:xfrm>
            <a:off x="4978029" y="3181031"/>
            <a:ext cx="255954" cy="255954"/>
            <a:chOff x="6817161" y="4506936"/>
            <a:chExt cx="454608" cy="454608"/>
          </a:xfrm>
          <a:solidFill>
            <a:schemeClr val="bg1"/>
          </a:solidFill>
        </p:grpSpPr>
        <p:sp>
          <p:nvSpPr>
            <p:cNvPr id="36" name="Freeform: Shape 35">
              <a:extLst>
                <a:ext uri="{FF2B5EF4-FFF2-40B4-BE49-F238E27FC236}">
                  <a16:creationId xmlns:a16="http://schemas.microsoft.com/office/drawing/2014/main" id="{87F425EA-4796-4F6B-8CEC-E9481C420767}"/>
                </a:ext>
              </a:extLst>
            </p:cNvPr>
            <p:cNvSpPr/>
            <p:nvPr/>
          </p:nvSpPr>
          <p:spPr>
            <a:xfrm>
              <a:off x="6854095" y="4546238"/>
              <a:ext cx="374699" cy="375172"/>
            </a:xfrm>
            <a:custGeom>
              <a:avLst/>
              <a:gdLst>
                <a:gd name="connsiteX0" fmla="*/ 306389 w 374699"/>
                <a:gd name="connsiteY0" fmla="*/ 259508 h 375172"/>
                <a:gd name="connsiteX1" fmla="*/ 277029 w 374699"/>
                <a:gd name="connsiteY1" fmla="*/ 250511 h 375172"/>
                <a:gd name="connsiteX2" fmla="*/ 255720 w 374699"/>
                <a:gd name="connsiteY2" fmla="*/ 229674 h 375172"/>
                <a:gd name="connsiteX3" fmla="*/ 285080 w 374699"/>
                <a:gd name="connsiteY3" fmla="*/ 143488 h 375172"/>
                <a:gd name="connsiteX4" fmla="*/ 143015 w 374699"/>
                <a:gd name="connsiteY4" fmla="*/ 3 h 375172"/>
                <a:gd name="connsiteX5" fmla="*/ 3 w 374699"/>
                <a:gd name="connsiteY5" fmla="*/ 142068 h 375172"/>
                <a:gd name="connsiteX6" fmla="*/ 142068 w 374699"/>
                <a:gd name="connsiteY6" fmla="*/ 285080 h 375172"/>
                <a:gd name="connsiteX7" fmla="*/ 229201 w 374699"/>
                <a:gd name="connsiteY7" fmla="*/ 255720 h 375172"/>
                <a:gd name="connsiteX8" fmla="*/ 250037 w 374699"/>
                <a:gd name="connsiteY8" fmla="*/ 276556 h 375172"/>
                <a:gd name="connsiteX9" fmla="*/ 259034 w 374699"/>
                <a:gd name="connsiteY9" fmla="*/ 306389 h 375172"/>
                <a:gd name="connsiteX10" fmla="*/ 318228 w 374699"/>
                <a:gd name="connsiteY10" fmla="*/ 365583 h 375172"/>
                <a:gd name="connsiteX11" fmla="*/ 365110 w 374699"/>
                <a:gd name="connsiteY11" fmla="*/ 365583 h 375172"/>
                <a:gd name="connsiteX12" fmla="*/ 365110 w 374699"/>
                <a:gd name="connsiteY12" fmla="*/ 318702 h 375172"/>
                <a:gd name="connsiteX13" fmla="*/ 306389 w 374699"/>
                <a:gd name="connsiteY13" fmla="*/ 259508 h 375172"/>
                <a:gd name="connsiteX14" fmla="*/ 143015 w 374699"/>
                <a:gd name="connsiteY14" fmla="*/ 256667 h 375172"/>
                <a:gd name="connsiteX15" fmla="*/ 29363 w 374699"/>
                <a:gd name="connsiteY15" fmla="*/ 143015 h 375172"/>
                <a:gd name="connsiteX16" fmla="*/ 143015 w 374699"/>
                <a:gd name="connsiteY16" fmla="*/ 29363 h 375172"/>
                <a:gd name="connsiteX17" fmla="*/ 256667 w 374699"/>
                <a:gd name="connsiteY17" fmla="*/ 143015 h 375172"/>
                <a:gd name="connsiteX18" fmla="*/ 143015 w 374699"/>
                <a:gd name="connsiteY18" fmla="*/ 256667 h 37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4699" h="375172">
                  <a:moveTo>
                    <a:pt x="306389" y="259508"/>
                  </a:moveTo>
                  <a:cubicBezTo>
                    <a:pt x="298813" y="251931"/>
                    <a:pt x="287447" y="248143"/>
                    <a:pt x="277029" y="250511"/>
                  </a:cubicBezTo>
                  <a:lnTo>
                    <a:pt x="255720" y="229674"/>
                  </a:lnTo>
                  <a:cubicBezTo>
                    <a:pt x="274662" y="205050"/>
                    <a:pt x="285080" y="174743"/>
                    <a:pt x="285080" y="143488"/>
                  </a:cubicBezTo>
                  <a:cubicBezTo>
                    <a:pt x="285553" y="64405"/>
                    <a:pt x="221624" y="476"/>
                    <a:pt x="143015" y="3"/>
                  </a:cubicBezTo>
                  <a:cubicBezTo>
                    <a:pt x="64405" y="-471"/>
                    <a:pt x="476" y="63458"/>
                    <a:pt x="3" y="142068"/>
                  </a:cubicBezTo>
                  <a:cubicBezTo>
                    <a:pt x="-471" y="220677"/>
                    <a:pt x="63458" y="284606"/>
                    <a:pt x="142068" y="285080"/>
                  </a:cubicBezTo>
                  <a:cubicBezTo>
                    <a:pt x="173322" y="285080"/>
                    <a:pt x="204103" y="274662"/>
                    <a:pt x="229201" y="255720"/>
                  </a:cubicBezTo>
                  <a:lnTo>
                    <a:pt x="250037" y="276556"/>
                  </a:lnTo>
                  <a:cubicBezTo>
                    <a:pt x="248143" y="287447"/>
                    <a:pt x="251458" y="298339"/>
                    <a:pt x="259034" y="306389"/>
                  </a:cubicBezTo>
                  <a:lnTo>
                    <a:pt x="318228" y="365583"/>
                  </a:lnTo>
                  <a:cubicBezTo>
                    <a:pt x="331014" y="378369"/>
                    <a:pt x="352324" y="378369"/>
                    <a:pt x="365110" y="365583"/>
                  </a:cubicBezTo>
                  <a:cubicBezTo>
                    <a:pt x="377896" y="352797"/>
                    <a:pt x="377896" y="331488"/>
                    <a:pt x="365110" y="318702"/>
                  </a:cubicBezTo>
                  <a:lnTo>
                    <a:pt x="306389" y="259508"/>
                  </a:lnTo>
                  <a:close/>
                  <a:moveTo>
                    <a:pt x="143015" y="256667"/>
                  </a:moveTo>
                  <a:cubicBezTo>
                    <a:pt x="80033" y="256667"/>
                    <a:pt x="29363" y="205997"/>
                    <a:pt x="29363" y="143015"/>
                  </a:cubicBezTo>
                  <a:cubicBezTo>
                    <a:pt x="29363" y="80033"/>
                    <a:pt x="80033" y="29363"/>
                    <a:pt x="143015" y="29363"/>
                  </a:cubicBezTo>
                  <a:cubicBezTo>
                    <a:pt x="205997" y="29363"/>
                    <a:pt x="256667" y="80033"/>
                    <a:pt x="256667" y="143015"/>
                  </a:cubicBezTo>
                  <a:cubicBezTo>
                    <a:pt x="256667" y="205523"/>
                    <a:pt x="205523" y="256667"/>
                    <a:pt x="143015" y="256667"/>
                  </a:cubicBezTo>
                  <a:close/>
                </a:path>
              </a:pathLst>
            </a:custGeom>
            <a:grpFill/>
            <a:ln w="4663" cap="flat">
              <a:noFill/>
              <a:prstDash val="solid"/>
              <a:miter/>
            </a:ln>
          </p:spPr>
          <p:txBody>
            <a:bodyPr rtlCol="0" anchor="ctr"/>
            <a:lstStyle/>
            <a:p>
              <a:endParaRPr lang="en-US" sz="1013"/>
            </a:p>
          </p:txBody>
        </p:sp>
        <p:sp>
          <p:nvSpPr>
            <p:cNvPr id="37" name="Freeform: Shape 36">
              <a:extLst>
                <a:ext uri="{FF2B5EF4-FFF2-40B4-BE49-F238E27FC236}">
                  <a16:creationId xmlns:a16="http://schemas.microsoft.com/office/drawing/2014/main" id="{A128FA82-BC74-4D3C-B774-100CF940A40C}"/>
                </a:ext>
              </a:extLst>
            </p:cNvPr>
            <p:cNvSpPr/>
            <p:nvPr/>
          </p:nvSpPr>
          <p:spPr>
            <a:xfrm>
              <a:off x="6895296" y="4616618"/>
              <a:ext cx="204100" cy="149823"/>
            </a:xfrm>
            <a:custGeom>
              <a:avLst/>
              <a:gdLst>
                <a:gd name="connsiteX0" fmla="*/ 203627 w 204100"/>
                <a:gd name="connsiteY0" fmla="*/ 65531 h 149823"/>
                <a:gd name="connsiteX1" fmla="*/ 176634 w 204100"/>
                <a:gd name="connsiteY1" fmla="*/ 65531 h 149823"/>
                <a:gd name="connsiteX2" fmla="*/ 170478 w 204100"/>
                <a:gd name="connsiteY2" fmla="*/ 69320 h 149823"/>
                <a:gd name="connsiteX3" fmla="*/ 152483 w 204100"/>
                <a:gd name="connsiteY3" fmla="*/ 88735 h 149823"/>
                <a:gd name="connsiteX4" fmla="*/ 137330 w 204100"/>
                <a:gd name="connsiteY4" fmla="*/ 36171 h 149823"/>
                <a:gd name="connsiteX5" fmla="*/ 126911 w 204100"/>
                <a:gd name="connsiteY5" fmla="*/ 30489 h 149823"/>
                <a:gd name="connsiteX6" fmla="*/ 121229 w 204100"/>
                <a:gd name="connsiteY6" fmla="*/ 35698 h 149823"/>
                <a:gd name="connsiteX7" fmla="*/ 92816 w 204100"/>
                <a:gd name="connsiteY7" fmla="*/ 110992 h 149823"/>
                <a:gd name="connsiteX8" fmla="*/ 73400 w 204100"/>
                <a:gd name="connsiteY8" fmla="*/ 6811 h 149823"/>
                <a:gd name="connsiteX9" fmla="*/ 63929 w 204100"/>
                <a:gd name="connsiteY9" fmla="*/ 181 h 149823"/>
                <a:gd name="connsiteX10" fmla="*/ 57300 w 204100"/>
                <a:gd name="connsiteY10" fmla="*/ 5864 h 149823"/>
                <a:gd name="connsiteX11" fmla="*/ 36937 w 204100"/>
                <a:gd name="connsiteY11" fmla="*/ 65531 h 149823"/>
                <a:gd name="connsiteX12" fmla="*/ 0 w 204100"/>
                <a:gd name="connsiteY12" fmla="*/ 65531 h 149823"/>
                <a:gd name="connsiteX13" fmla="*/ 0 w 204100"/>
                <a:gd name="connsiteY13" fmla="*/ 84473 h 149823"/>
                <a:gd name="connsiteX14" fmla="*/ 43093 w 204100"/>
                <a:gd name="connsiteY14" fmla="*/ 84473 h 149823"/>
                <a:gd name="connsiteX15" fmla="*/ 51143 w 204100"/>
                <a:gd name="connsiteY15" fmla="*/ 77370 h 149823"/>
                <a:gd name="connsiteX16" fmla="*/ 62982 w 204100"/>
                <a:gd name="connsiteY16" fmla="*/ 41380 h 149823"/>
                <a:gd name="connsiteX17" fmla="*/ 81924 w 204100"/>
                <a:gd name="connsiteY17" fmla="*/ 143194 h 149823"/>
                <a:gd name="connsiteX18" fmla="*/ 89501 w 204100"/>
                <a:gd name="connsiteY18" fmla="*/ 149823 h 149823"/>
                <a:gd name="connsiteX19" fmla="*/ 90448 w 204100"/>
                <a:gd name="connsiteY19" fmla="*/ 149823 h 149823"/>
                <a:gd name="connsiteX20" fmla="*/ 98498 w 204100"/>
                <a:gd name="connsiteY20" fmla="*/ 144614 h 149823"/>
                <a:gd name="connsiteX21" fmla="*/ 128806 w 204100"/>
                <a:gd name="connsiteY21" fmla="*/ 65058 h 149823"/>
                <a:gd name="connsiteX22" fmla="*/ 141118 w 204100"/>
                <a:gd name="connsiteY22" fmla="*/ 107677 h 149823"/>
                <a:gd name="connsiteX23" fmla="*/ 151536 w 204100"/>
                <a:gd name="connsiteY23" fmla="*/ 113360 h 149823"/>
                <a:gd name="connsiteX24" fmla="*/ 155324 w 204100"/>
                <a:gd name="connsiteY24" fmla="*/ 110992 h 149823"/>
                <a:gd name="connsiteX25" fmla="*/ 180896 w 204100"/>
                <a:gd name="connsiteY25" fmla="*/ 84473 h 149823"/>
                <a:gd name="connsiteX26" fmla="*/ 204100 w 204100"/>
                <a:gd name="connsiteY26" fmla="*/ 84473 h 149823"/>
                <a:gd name="connsiteX27" fmla="*/ 204100 w 204100"/>
                <a:gd name="connsiteY27" fmla="*/ 65531 h 14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4100" h="149823">
                  <a:moveTo>
                    <a:pt x="203627" y="65531"/>
                  </a:moveTo>
                  <a:lnTo>
                    <a:pt x="176634" y="65531"/>
                  </a:lnTo>
                  <a:cubicBezTo>
                    <a:pt x="174266" y="66005"/>
                    <a:pt x="171899" y="67426"/>
                    <a:pt x="170478" y="69320"/>
                  </a:cubicBezTo>
                  <a:lnTo>
                    <a:pt x="152483" y="88735"/>
                  </a:lnTo>
                  <a:lnTo>
                    <a:pt x="137330" y="36171"/>
                  </a:lnTo>
                  <a:cubicBezTo>
                    <a:pt x="135909" y="31909"/>
                    <a:pt x="131173" y="29068"/>
                    <a:pt x="126911" y="30489"/>
                  </a:cubicBezTo>
                  <a:cubicBezTo>
                    <a:pt x="124544" y="31436"/>
                    <a:pt x="122176" y="32856"/>
                    <a:pt x="121229" y="35698"/>
                  </a:cubicBezTo>
                  <a:lnTo>
                    <a:pt x="92816" y="110992"/>
                  </a:lnTo>
                  <a:lnTo>
                    <a:pt x="73400" y="6811"/>
                  </a:lnTo>
                  <a:cubicBezTo>
                    <a:pt x="72453" y="2076"/>
                    <a:pt x="68191" y="-766"/>
                    <a:pt x="63929" y="181"/>
                  </a:cubicBezTo>
                  <a:cubicBezTo>
                    <a:pt x="61088" y="655"/>
                    <a:pt x="58720" y="3023"/>
                    <a:pt x="57300" y="5864"/>
                  </a:cubicBezTo>
                  <a:lnTo>
                    <a:pt x="36937" y="65531"/>
                  </a:lnTo>
                  <a:lnTo>
                    <a:pt x="0" y="65531"/>
                  </a:lnTo>
                  <a:lnTo>
                    <a:pt x="0" y="84473"/>
                  </a:lnTo>
                  <a:lnTo>
                    <a:pt x="43093" y="84473"/>
                  </a:lnTo>
                  <a:cubicBezTo>
                    <a:pt x="46881" y="84000"/>
                    <a:pt x="50196" y="81159"/>
                    <a:pt x="51143" y="77370"/>
                  </a:cubicBezTo>
                  <a:lnTo>
                    <a:pt x="62982" y="41380"/>
                  </a:lnTo>
                  <a:lnTo>
                    <a:pt x="81924" y="143194"/>
                  </a:lnTo>
                  <a:cubicBezTo>
                    <a:pt x="82398" y="146982"/>
                    <a:pt x="85713" y="149823"/>
                    <a:pt x="89501" y="149823"/>
                  </a:cubicBezTo>
                  <a:lnTo>
                    <a:pt x="90448" y="149823"/>
                  </a:lnTo>
                  <a:cubicBezTo>
                    <a:pt x="93763" y="149823"/>
                    <a:pt x="97078" y="147929"/>
                    <a:pt x="98498" y="144614"/>
                  </a:cubicBezTo>
                  <a:lnTo>
                    <a:pt x="128806" y="65058"/>
                  </a:lnTo>
                  <a:lnTo>
                    <a:pt x="141118" y="107677"/>
                  </a:lnTo>
                  <a:cubicBezTo>
                    <a:pt x="142539" y="111939"/>
                    <a:pt x="146801" y="114781"/>
                    <a:pt x="151536" y="113360"/>
                  </a:cubicBezTo>
                  <a:cubicBezTo>
                    <a:pt x="152957" y="112886"/>
                    <a:pt x="154377" y="111939"/>
                    <a:pt x="155324" y="110992"/>
                  </a:cubicBezTo>
                  <a:lnTo>
                    <a:pt x="180896" y="84473"/>
                  </a:lnTo>
                  <a:lnTo>
                    <a:pt x="204100" y="84473"/>
                  </a:lnTo>
                  <a:lnTo>
                    <a:pt x="204100" y="65531"/>
                  </a:lnTo>
                  <a:close/>
                </a:path>
              </a:pathLst>
            </a:custGeom>
            <a:grpFill/>
            <a:ln w="4663" cap="flat">
              <a:noFill/>
              <a:prstDash val="solid"/>
              <a:miter/>
            </a:ln>
          </p:spPr>
          <p:txBody>
            <a:bodyPr rtlCol="0" anchor="ctr"/>
            <a:lstStyle/>
            <a:p>
              <a:endParaRPr lang="en-US" sz="1013"/>
            </a:p>
          </p:txBody>
        </p:sp>
      </p:grpSp>
      <p:sp>
        <p:nvSpPr>
          <p:cNvPr id="65" name="Rectangle 64">
            <a:extLst>
              <a:ext uri="{FF2B5EF4-FFF2-40B4-BE49-F238E27FC236}">
                <a16:creationId xmlns:a16="http://schemas.microsoft.com/office/drawing/2014/main" id="{75EE8AD7-5F6D-448F-B82B-672E4E7C75D3}"/>
              </a:ext>
            </a:extLst>
          </p:cNvPr>
          <p:cNvSpPr/>
          <p:nvPr/>
        </p:nvSpPr>
        <p:spPr>
          <a:xfrm>
            <a:off x="1234017" y="1765575"/>
            <a:ext cx="1050234" cy="300339"/>
          </a:xfrm>
          <a:prstGeom prst="rect">
            <a:avLst/>
          </a:prstGeom>
        </p:spPr>
        <p:txBody>
          <a:bodyPr wrap="square">
            <a:spAutoFit/>
          </a:bodyPr>
          <a:lstStyle/>
          <a:p>
            <a:pPr algn="ctr"/>
            <a:r>
              <a:rPr lang="en-US" sz="676">
                <a:solidFill>
                  <a:schemeClr val="bg1"/>
                </a:solidFill>
                <a:latin typeface="Roboto" pitchFamily="2" charset="0"/>
              </a:rPr>
              <a:t>Not knowing what is going on </a:t>
            </a:r>
            <a:endParaRPr lang="en-IN" sz="676">
              <a:solidFill>
                <a:schemeClr val="bg1"/>
              </a:solidFill>
            </a:endParaRPr>
          </a:p>
        </p:txBody>
      </p:sp>
      <p:sp>
        <p:nvSpPr>
          <p:cNvPr id="67" name="Rectangle 66">
            <a:extLst>
              <a:ext uri="{FF2B5EF4-FFF2-40B4-BE49-F238E27FC236}">
                <a16:creationId xmlns:a16="http://schemas.microsoft.com/office/drawing/2014/main" id="{CB6B3E78-A964-4883-B813-8ABDBB5ECF9C}"/>
              </a:ext>
            </a:extLst>
          </p:cNvPr>
          <p:cNvSpPr/>
          <p:nvPr/>
        </p:nvSpPr>
        <p:spPr>
          <a:xfrm>
            <a:off x="1234017" y="2937343"/>
            <a:ext cx="1050234" cy="300339"/>
          </a:xfrm>
          <a:prstGeom prst="rect">
            <a:avLst/>
          </a:prstGeom>
        </p:spPr>
        <p:txBody>
          <a:bodyPr wrap="square">
            <a:spAutoFit/>
          </a:bodyPr>
          <a:lstStyle/>
          <a:p>
            <a:pPr algn="ctr"/>
            <a:r>
              <a:rPr lang="en-US" sz="676">
                <a:solidFill>
                  <a:schemeClr val="bg1"/>
                </a:solidFill>
                <a:latin typeface="Roboto" pitchFamily="2" charset="0"/>
              </a:rPr>
              <a:t>Audits are stressful  and often are obscure</a:t>
            </a:r>
            <a:endParaRPr lang="en-IN" sz="676">
              <a:solidFill>
                <a:schemeClr val="bg1"/>
              </a:solidFill>
            </a:endParaRPr>
          </a:p>
        </p:txBody>
      </p:sp>
      <p:sp>
        <p:nvSpPr>
          <p:cNvPr id="68" name="Rectangle 67">
            <a:extLst>
              <a:ext uri="{FF2B5EF4-FFF2-40B4-BE49-F238E27FC236}">
                <a16:creationId xmlns:a16="http://schemas.microsoft.com/office/drawing/2014/main" id="{AD91F61D-D170-4496-AE31-C1B7DCE6A740}"/>
              </a:ext>
            </a:extLst>
          </p:cNvPr>
          <p:cNvSpPr/>
          <p:nvPr/>
        </p:nvSpPr>
        <p:spPr>
          <a:xfrm>
            <a:off x="1022390" y="2351476"/>
            <a:ext cx="1050234" cy="300339"/>
          </a:xfrm>
          <a:prstGeom prst="rect">
            <a:avLst/>
          </a:prstGeom>
        </p:spPr>
        <p:txBody>
          <a:bodyPr wrap="square">
            <a:spAutoFit/>
          </a:bodyPr>
          <a:lstStyle/>
          <a:p>
            <a:pPr algn="ctr"/>
            <a:r>
              <a:rPr lang="en-US" sz="676">
                <a:solidFill>
                  <a:schemeClr val="bg1"/>
                </a:solidFill>
                <a:latin typeface="Roboto" pitchFamily="2" charset="0"/>
              </a:rPr>
              <a:t>Unmet quotas leads to fines </a:t>
            </a:r>
            <a:endParaRPr lang="en-IN" sz="676">
              <a:solidFill>
                <a:schemeClr val="bg1"/>
              </a:solidFill>
            </a:endParaRPr>
          </a:p>
        </p:txBody>
      </p:sp>
      <p:sp>
        <p:nvSpPr>
          <p:cNvPr id="71" name="Rectangle 70">
            <a:extLst>
              <a:ext uri="{FF2B5EF4-FFF2-40B4-BE49-F238E27FC236}">
                <a16:creationId xmlns:a16="http://schemas.microsoft.com/office/drawing/2014/main" id="{E426C437-8134-4498-ADFB-B054F8FA6644}"/>
              </a:ext>
            </a:extLst>
          </p:cNvPr>
          <p:cNvSpPr/>
          <p:nvPr/>
        </p:nvSpPr>
        <p:spPr>
          <a:xfrm>
            <a:off x="1139825" y="3473307"/>
            <a:ext cx="1144426" cy="404341"/>
          </a:xfrm>
          <a:prstGeom prst="rect">
            <a:avLst/>
          </a:prstGeom>
        </p:spPr>
        <p:txBody>
          <a:bodyPr wrap="square">
            <a:spAutoFit/>
          </a:bodyPr>
          <a:lstStyle/>
          <a:p>
            <a:pPr algn="ctr"/>
            <a:r>
              <a:rPr lang="en-US" sz="676">
                <a:solidFill>
                  <a:schemeClr val="bg1"/>
                </a:solidFill>
                <a:latin typeface="Roboto" pitchFamily="2" charset="0"/>
              </a:rPr>
              <a:t>Get stuck with unfilled spaces in certain qualifications</a:t>
            </a:r>
            <a:endParaRPr lang="en-IN" sz="676">
              <a:solidFill>
                <a:schemeClr val="bg1"/>
              </a:solidFill>
            </a:endParaRPr>
          </a:p>
        </p:txBody>
      </p:sp>
      <p:sp>
        <p:nvSpPr>
          <p:cNvPr id="72" name="Rectangle 71">
            <a:extLst>
              <a:ext uri="{FF2B5EF4-FFF2-40B4-BE49-F238E27FC236}">
                <a16:creationId xmlns:a16="http://schemas.microsoft.com/office/drawing/2014/main" id="{5263A48E-0213-45FA-B37B-C800ED50D0F5}"/>
              </a:ext>
            </a:extLst>
          </p:cNvPr>
          <p:cNvSpPr/>
          <p:nvPr/>
        </p:nvSpPr>
        <p:spPr>
          <a:xfrm>
            <a:off x="6860070" y="1765576"/>
            <a:ext cx="1050234" cy="196336"/>
          </a:xfrm>
          <a:prstGeom prst="rect">
            <a:avLst/>
          </a:prstGeom>
        </p:spPr>
        <p:txBody>
          <a:bodyPr wrap="square">
            <a:spAutoFit/>
          </a:bodyPr>
          <a:lstStyle/>
          <a:p>
            <a:pPr algn="ctr"/>
            <a:r>
              <a:rPr lang="en-US" sz="676">
                <a:solidFill>
                  <a:schemeClr val="bg1"/>
                </a:solidFill>
                <a:latin typeface="Roboto" pitchFamily="2" charset="0"/>
              </a:rPr>
              <a:t>Boost visibility</a:t>
            </a:r>
            <a:endParaRPr lang="en-IN" sz="676">
              <a:solidFill>
                <a:schemeClr val="bg1"/>
              </a:solidFill>
            </a:endParaRPr>
          </a:p>
        </p:txBody>
      </p:sp>
      <p:sp>
        <p:nvSpPr>
          <p:cNvPr id="73" name="Rectangle 72">
            <a:extLst>
              <a:ext uri="{FF2B5EF4-FFF2-40B4-BE49-F238E27FC236}">
                <a16:creationId xmlns:a16="http://schemas.microsoft.com/office/drawing/2014/main" id="{FBC83AFB-DC31-4A32-84FD-CB2ABFAE62E4}"/>
              </a:ext>
            </a:extLst>
          </p:cNvPr>
          <p:cNvSpPr/>
          <p:nvPr/>
        </p:nvSpPr>
        <p:spPr>
          <a:xfrm>
            <a:off x="6860069" y="2894816"/>
            <a:ext cx="1575094" cy="404341"/>
          </a:xfrm>
          <a:prstGeom prst="rect">
            <a:avLst/>
          </a:prstGeom>
        </p:spPr>
        <p:txBody>
          <a:bodyPr wrap="square">
            <a:spAutoFit/>
          </a:bodyPr>
          <a:lstStyle/>
          <a:p>
            <a:pPr algn="ctr"/>
            <a:r>
              <a:rPr lang="en-US" sz="676">
                <a:solidFill>
                  <a:schemeClr val="bg1"/>
                </a:solidFill>
                <a:latin typeface="Roboto" pitchFamily="2" charset="0"/>
              </a:rPr>
              <a:t>Pre-check your audit criteria to make changes and solve issues ahead of time. </a:t>
            </a:r>
            <a:endParaRPr lang="en-IN" sz="676">
              <a:solidFill>
                <a:schemeClr val="bg1"/>
              </a:solidFill>
            </a:endParaRPr>
          </a:p>
        </p:txBody>
      </p:sp>
      <p:sp>
        <p:nvSpPr>
          <p:cNvPr id="74" name="Rectangle 73">
            <a:extLst>
              <a:ext uri="{FF2B5EF4-FFF2-40B4-BE49-F238E27FC236}">
                <a16:creationId xmlns:a16="http://schemas.microsoft.com/office/drawing/2014/main" id="{7A42EA6D-8116-4791-A2DD-CC05E97D5926}"/>
              </a:ext>
            </a:extLst>
          </p:cNvPr>
          <p:cNvSpPr/>
          <p:nvPr/>
        </p:nvSpPr>
        <p:spPr>
          <a:xfrm>
            <a:off x="6860070" y="2351477"/>
            <a:ext cx="1135614" cy="300339"/>
          </a:xfrm>
          <a:prstGeom prst="rect">
            <a:avLst/>
          </a:prstGeom>
        </p:spPr>
        <p:txBody>
          <a:bodyPr wrap="square">
            <a:spAutoFit/>
          </a:bodyPr>
          <a:lstStyle/>
          <a:p>
            <a:pPr algn="ctr"/>
            <a:r>
              <a:rPr lang="en-US" sz="676">
                <a:solidFill>
                  <a:schemeClr val="bg1"/>
                </a:solidFill>
                <a:latin typeface="Roboto" pitchFamily="2" charset="0"/>
              </a:rPr>
              <a:t>For each Faculty, department, qualification</a:t>
            </a:r>
            <a:endParaRPr lang="en-IN" sz="676">
              <a:solidFill>
                <a:schemeClr val="bg1"/>
              </a:solidFill>
            </a:endParaRPr>
          </a:p>
        </p:txBody>
      </p:sp>
      <p:sp>
        <p:nvSpPr>
          <p:cNvPr id="75" name="Rectangle 74">
            <a:extLst>
              <a:ext uri="{FF2B5EF4-FFF2-40B4-BE49-F238E27FC236}">
                <a16:creationId xmlns:a16="http://schemas.microsoft.com/office/drawing/2014/main" id="{B9C5642A-215E-44A3-B13C-D95F62570661}"/>
              </a:ext>
            </a:extLst>
          </p:cNvPr>
          <p:cNvSpPr/>
          <p:nvPr/>
        </p:nvSpPr>
        <p:spPr>
          <a:xfrm>
            <a:off x="6860070" y="3522923"/>
            <a:ext cx="1050234" cy="300339"/>
          </a:xfrm>
          <a:prstGeom prst="rect">
            <a:avLst/>
          </a:prstGeom>
        </p:spPr>
        <p:txBody>
          <a:bodyPr wrap="square">
            <a:spAutoFit/>
          </a:bodyPr>
          <a:lstStyle/>
          <a:p>
            <a:pPr algn="ctr"/>
            <a:r>
              <a:rPr lang="en-US" sz="676">
                <a:solidFill>
                  <a:schemeClr val="bg1"/>
                </a:solidFill>
                <a:latin typeface="Roboto" pitchFamily="2" charset="0"/>
              </a:rPr>
              <a:t>Reallocate spaces in real time </a:t>
            </a:r>
            <a:endParaRPr lang="en-IN" sz="676">
              <a:solidFill>
                <a:schemeClr val="bg1"/>
              </a:solidFill>
            </a:endParaRPr>
          </a:p>
        </p:txBody>
      </p:sp>
      <p:sp>
        <p:nvSpPr>
          <p:cNvPr id="76" name="Rectangle 75">
            <a:extLst>
              <a:ext uri="{FF2B5EF4-FFF2-40B4-BE49-F238E27FC236}">
                <a16:creationId xmlns:a16="http://schemas.microsoft.com/office/drawing/2014/main" id="{7D9E12DA-639C-4D25-B1F3-303C11CDD5BE}"/>
              </a:ext>
            </a:extLst>
          </p:cNvPr>
          <p:cNvSpPr/>
          <p:nvPr/>
        </p:nvSpPr>
        <p:spPr>
          <a:xfrm>
            <a:off x="342722" y="445666"/>
            <a:ext cx="2897091" cy="457375"/>
          </a:xfrm>
          <a:prstGeom prst="rect">
            <a:avLst/>
          </a:prstGeom>
        </p:spPr>
        <p:txBody>
          <a:bodyPr vert="horz" lIns="0" tIns="0" rIns="0" bIns="0" rtlCol="0" anchor="ctr">
            <a:noAutofit/>
          </a:bodyPr>
          <a:lstStyle/>
          <a:p>
            <a:pPr defTabSz="685800">
              <a:lnSpc>
                <a:spcPts val="2260"/>
              </a:lnSpc>
              <a:spcBef>
                <a:spcPct val="0"/>
              </a:spcBef>
            </a:pPr>
            <a:r>
              <a:rPr lang="en-IN" b="1">
                <a:solidFill>
                  <a:schemeClr val="tx2"/>
                </a:solidFill>
                <a:latin typeface="+mj-lt"/>
                <a:ea typeface="+mj-ea"/>
                <a:cs typeface="+mj-cs"/>
              </a:rPr>
              <a:t>How we solve the pain</a:t>
            </a:r>
          </a:p>
        </p:txBody>
      </p:sp>
      <p:sp>
        <p:nvSpPr>
          <p:cNvPr id="14" name="Content Placeholder 13">
            <a:extLst>
              <a:ext uri="{FF2B5EF4-FFF2-40B4-BE49-F238E27FC236}">
                <a16:creationId xmlns:a16="http://schemas.microsoft.com/office/drawing/2014/main" id="{C980F94D-CAFA-17EA-0285-D305EC3513A9}"/>
              </a:ext>
            </a:extLst>
          </p:cNvPr>
          <p:cNvSpPr>
            <a:spLocks noGrp="1"/>
          </p:cNvSpPr>
          <p:nvPr>
            <p:ph sz="half" idx="1"/>
          </p:nvPr>
        </p:nvSpPr>
        <p:spPr/>
        <p:txBody>
          <a:bodyPr/>
          <a:lstStyle/>
          <a:p>
            <a:endParaRPr lang="en-ZA"/>
          </a:p>
        </p:txBody>
      </p:sp>
      <p:sp>
        <p:nvSpPr>
          <p:cNvPr id="64" name="Content Placeholder 63">
            <a:extLst>
              <a:ext uri="{FF2B5EF4-FFF2-40B4-BE49-F238E27FC236}">
                <a16:creationId xmlns:a16="http://schemas.microsoft.com/office/drawing/2014/main" id="{013AF1D1-773C-346D-4B5B-7C8EAC2C28F9}"/>
              </a:ext>
            </a:extLst>
          </p:cNvPr>
          <p:cNvSpPr>
            <a:spLocks noGrp="1"/>
          </p:cNvSpPr>
          <p:nvPr>
            <p:ph sz="half" idx="2"/>
          </p:nvPr>
        </p:nvSpPr>
        <p:spPr/>
        <p:txBody>
          <a:bodyPr/>
          <a:lstStyle/>
          <a:p>
            <a:endParaRPr lang="en-ZA"/>
          </a:p>
        </p:txBody>
      </p:sp>
    </p:spTree>
    <p:extLst>
      <p:ext uri="{BB962C8B-B14F-4D97-AF65-F5344CB8AC3E}">
        <p14:creationId xmlns:p14="http://schemas.microsoft.com/office/powerpoint/2010/main" val="2754272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A8E7E-67ED-47A9-EF26-66D40CEC00BE}"/>
              </a:ext>
            </a:extLst>
          </p:cNvPr>
          <p:cNvSpPr>
            <a:spLocks noGrp="1"/>
          </p:cNvSpPr>
          <p:nvPr>
            <p:ph type="title"/>
          </p:nvPr>
        </p:nvSpPr>
        <p:spPr>
          <a:xfrm>
            <a:off x="307975" y="469486"/>
            <a:ext cx="8532812" cy="662483"/>
          </a:xfrm>
        </p:spPr>
        <p:txBody>
          <a:bodyPr/>
          <a:lstStyle/>
          <a:p>
            <a:r>
              <a:rPr lang="en-ZA"/>
              <a:t>The ITS Experience</a:t>
            </a:r>
          </a:p>
        </p:txBody>
      </p:sp>
      <p:pic>
        <p:nvPicPr>
          <p:cNvPr id="5" name="Content Placeholder 4">
            <a:extLst>
              <a:ext uri="{FF2B5EF4-FFF2-40B4-BE49-F238E27FC236}">
                <a16:creationId xmlns:a16="http://schemas.microsoft.com/office/drawing/2014/main" id="{2C3FE819-5B87-A617-5211-BDDEAE7C2722}"/>
              </a:ext>
            </a:extLst>
          </p:cNvPr>
          <p:cNvPicPr>
            <a:picLocks noGrp="1" noChangeAspect="1"/>
          </p:cNvPicPr>
          <p:nvPr>
            <p:ph idx="1"/>
          </p:nvPr>
        </p:nvPicPr>
        <p:blipFill>
          <a:blip r:embed="rId3"/>
          <a:stretch>
            <a:fillRect/>
          </a:stretch>
        </p:blipFill>
        <p:spPr>
          <a:xfrm>
            <a:off x="303213" y="1148286"/>
            <a:ext cx="4630294" cy="3199249"/>
          </a:xfrm>
        </p:spPr>
      </p:pic>
      <p:pic>
        <p:nvPicPr>
          <p:cNvPr id="10" name="Picture 9">
            <a:extLst>
              <a:ext uri="{FF2B5EF4-FFF2-40B4-BE49-F238E27FC236}">
                <a16:creationId xmlns:a16="http://schemas.microsoft.com/office/drawing/2014/main" id="{C27EADAC-FD65-28E6-66EC-3E42E9942654}"/>
              </a:ext>
            </a:extLst>
          </p:cNvPr>
          <p:cNvPicPr>
            <a:picLocks noChangeAspect="1"/>
          </p:cNvPicPr>
          <p:nvPr/>
        </p:nvPicPr>
        <p:blipFill>
          <a:blip r:embed="rId4"/>
          <a:stretch>
            <a:fillRect/>
          </a:stretch>
        </p:blipFill>
        <p:spPr>
          <a:xfrm>
            <a:off x="4636706" y="2247015"/>
            <a:ext cx="1505351" cy="2220765"/>
          </a:xfrm>
          <a:prstGeom prst="rect">
            <a:avLst/>
          </a:prstGeom>
        </p:spPr>
      </p:pic>
      <p:pic>
        <p:nvPicPr>
          <p:cNvPr id="6" name="Picture 5" descr="A black rectangular device with a black screen&#10;&#10;Description automatically generated">
            <a:extLst>
              <a:ext uri="{FF2B5EF4-FFF2-40B4-BE49-F238E27FC236}">
                <a16:creationId xmlns:a16="http://schemas.microsoft.com/office/drawing/2014/main" id="{17B8EB1D-9D9E-7A38-079B-9F585464D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9733" y="2055628"/>
            <a:ext cx="1739299" cy="2629786"/>
          </a:xfrm>
          <a:prstGeom prst="rect">
            <a:avLst/>
          </a:prstGeom>
        </p:spPr>
      </p:pic>
      <p:sp>
        <p:nvSpPr>
          <p:cNvPr id="11" name="Rectangle 10">
            <a:extLst>
              <a:ext uri="{FF2B5EF4-FFF2-40B4-BE49-F238E27FC236}">
                <a16:creationId xmlns:a16="http://schemas.microsoft.com/office/drawing/2014/main" id="{7D498F25-F1E7-D439-B79C-37A7D48D0FAC}"/>
              </a:ext>
            </a:extLst>
          </p:cNvPr>
          <p:cNvSpPr/>
          <p:nvPr/>
        </p:nvSpPr>
        <p:spPr>
          <a:xfrm>
            <a:off x="5458047" y="879244"/>
            <a:ext cx="3685953" cy="900223"/>
          </a:xfrm>
          <a:prstGeom prst="rect">
            <a:avLst/>
          </a:prstGeom>
          <a:solidFill>
            <a:schemeClr val="accent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itle 1">
            <a:extLst>
              <a:ext uri="{FF2B5EF4-FFF2-40B4-BE49-F238E27FC236}">
                <a16:creationId xmlns:a16="http://schemas.microsoft.com/office/drawing/2014/main" id="{E728862B-CDC6-DF63-975D-DE19A8CA0049}"/>
              </a:ext>
            </a:extLst>
          </p:cNvPr>
          <p:cNvSpPr txBox="1">
            <a:spLocks/>
          </p:cNvSpPr>
          <p:nvPr/>
        </p:nvSpPr>
        <p:spPr>
          <a:xfrm>
            <a:off x="5651390" y="862401"/>
            <a:ext cx="3427296" cy="975593"/>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r>
              <a:rPr lang="en-ZA">
                <a:solidFill>
                  <a:schemeClr val="tx1">
                    <a:lumMod val="50000"/>
                  </a:schemeClr>
                </a:solidFill>
              </a:rPr>
              <a:t>Near Real Time</a:t>
            </a:r>
          </a:p>
        </p:txBody>
      </p:sp>
      <p:sp>
        <p:nvSpPr>
          <p:cNvPr id="13" name="Rectangle 12">
            <a:extLst>
              <a:ext uri="{FF2B5EF4-FFF2-40B4-BE49-F238E27FC236}">
                <a16:creationId xmlns:a16="http://schemas.microsoft.com/office/drawing/2014/main" id="{52C56A3E-F176-0F27-E477-5D4E012DD9A0}"/>
              </a:ext>
            </a:extLst>
          </p:cNvPr>
          <p:cNvSpPr/>
          <p:nvPr/>
        </p:nvSpPr>
        <p:spPr>
          <a:xfrm>
            <a:off x="5702597" y="3976578"/>
            <a:ext cx="1612604" cy="900223"/>
          </a:xfrm>
          <a:prstGeom prst="rect">
            <a:avLst/>
          </a:prstGeom>
          <a:solidFill>
            <a:schemeClr val="accent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Title 1">
            <a:extLst>
              <a:ext uri="{FF2B5EF4-FFF2-40B4-BE49-F238E27FC236}">
                <a16:creationId xmlns:a16="http://schemas.microsoft.com/office/drawing/2014/main" id="{1A281113-C869-7E29-E32C-A0C7F2EC2E5D}"/>
              </a:ext>
            </a:extLst>
          </p:cNvPr>
          <p:cNvSpPr txBox="1">
            <a:spLocks/>
          </p:cNvSpPr>
          <p:nvPr/>
        </p:nvSpPr>
        <p:spPr>
          <a:xfrm>
            <a:off x="5999398" y="3927455"/>
            <a:ext cx="1028724" cy="975593"/>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600" b="1" kern="1200">
                <a:solidFill>
                  <a:schemeClr val="tx1"/>
                </a:solidFill>
                <a:latin typeface="+mj-lt"/>
                <a:ea typeface="+mj-ea"/>
                <a:cs typeface="+mj-cs"/>
              </a:defRPr>
            </a:lvl1pPr>
          </a:lstStyle>
          <a:p>
            <a:r>
              <a:rPr lang="en-ZA" sz="1400">
                <a:solidFill>
                  <a:schemeClr val="tx1">
                    <a:lumMod val="50000"/>
                  </a:schemeClr>
                </a:solidFill>
              </a:rPr>
              <a:t>For Faculty and Staff</a:t>
            </a:r>
          </a:p>
        </p:txBody>
      </p:sp>
    </p:spTree>
    <p:extLst>
      <p:ext uri="{BB962C8B-B14F-4D97-AF65-F5344CB8AC3E}">
        <p14:creationId xmlns:p14="http://schemas.microsoft.com/office/powerpoint/2010/main" val="264145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1625C-0DC7-7EAE-4923-8B3999BA2E0B}"/>
              </a:ext>
            </a:extLst>
          </p:cNvPr>
          <p:cNvSpPr>
            <a:spLocks noGrp="1"/>
          </p:cNvSpPr>
          <p:nvPr>
            <p:ph type="title"/>
          </p:nvPr>
        </p:nvSpPr>
        <p:spPr>
          <a:xfrm>
            <a:off x="303213" y="240172"/>
            <a:ext cx="8532812" cy="662483"/>
          </a:xfrm>
        </p:spPr>
        <p:txBody>
          <a:bodyPr/>
          <a:lstStyle/>
          <a:p>
            <a:r>
              <a:rPr lang="en-ZA"/>
              <a:t>The five drivers </a:t>
            </a:r>
          </a:p>
        </p:txBody>
      </p:sp>
      <p:pic>
        <p:nvPicPr>
          <p:cNvPr id="5" name="Content Placeholder 4">
            <a:extLst>
              <a:ext uri="{FF2B5EF4-FFF2-40B4-BE49-F238E27FC236}">
                <a16:creationId xmlns:a16="http://schemas.microsoft.com/office/drawing/2014/main" id="{5E83FB5D-CC58-D88A-0205-ED6A0345D237}"/>
              </a:ext>
            </a:extLst>
          </p:cNvPr>
          <p:cNvPicPr>
            <a:picLocks noGrp="1" noChangeAspect="1"/>
          </p:cNvPicPr>
          <p:nvPr>
            <p:ph idx="1"/>
          </p:nvPr>
        </p:nvPicPr>
        <p:blipFill>
          <a:blip r:embed="rId3"/>
          <a:stretch>
            <a:fillRect/>
          </a:stretch>
        </p:blipFill>
        <p:spPr>
          <a:xfrm>
            <a:off x="831921" y="782945"/>
            <a:ext cx="7475396" cy="3585855"/>
          </a:xfrm>
        </p:spPr>
      </p:pic>
    </p:spTree>
    <p:extLst>
      <p:ext uri="{BB962C8B-B14F-4D97-AF65-F5344CB8AC3E}">
        <p14:creationId xmlns:p14="http://schemas.microsoft.com/office/powerpoint/2010/main" val="4095472383"/>
      </p:ext>
    </p:extLst>
  </p:cSld>
  <p:clrMapOvr>
    <a:masterClrMapping/>
  </p:clrMapOvr>
</p:sld>
</file>

<file path=ppt/theme/theme1.xml><?xml version="1.0" encoding="utf-8"?>
<a:theme xmlns:a="http://schemas.openxmlformats.org/drawingml/2006/main" name="Title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Index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FA831BBB3F294D8ADE7A00300E0750" ma:contentTypeVersion="16" ma:contentTypeDescription="Create a new document." ma:contentTypeScope="" ma:versionID="076d7bac63c8892fbb033b03c342e0d7">
  <xsd:schema xmlns:xsd="http://www.w3.org/2001/XMLSchema" xmlns:xs="http://www.w3.org/2001/XMLSchema" xmlns:p="http://schemas.microsoft.com/office/2006/metadata/properties" xmlns:ns2="d88e92da-69d2-4581-99f2-5c84603edac8" xmlns:ns3="ed4c1c21-ebbe-4ecf-9eb1-70859bdf645d" targetNamespace="http://schemas.microsoft.com/office/2006/metadata/properties" ma:root="true" ma:fieldsID="49a05c960baf9c0c435127747754eec8" ns2:_="" ns3:_="">
    <xsd:import namespace="d88e92da-69d2-4581-99f2-5c84603edac8"/>
    <xsd:import namespace="ed4c1c21-ebbe-4ecf-9eb1-70859bdf64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Vendor" minOccurs="0"/>
                <xsd:element ref="ns2:MediaLengthInSeconds" minOccurs="0"/>
                <xsd:element ref="ns2:MediaServiceDateTaken"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8e92da-69d2-4581-99f2-5c84603eda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ee7717-240c-4a63-80e0-133444852a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Vendor" ma:index="18" nillable="true" ma:displayName="Vendor" ma:description="Recruitment Agency" ma:format="Dropdown" ma:internalName="Vendor">
      <xsd:simpleType>
        <xsd:restriction base="dms:Text">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4c1c21-ebbe-4ecf-9eb1-70859bdf645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2efe1b7-5221-4178-af51-3bde4ded5de7}" ma:internalName="TaxCatchAll" ma:showField="CatchAllData" ma:web="ed4c1c21-ebbe-4ecf-9eb1-70859bdf64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d88e92da-69d2-4581-99f2-5c84603edac8" xsi:nil="true"/>
    <SharedWithUsers xmlns="ed4c1c21-ebbe-4ecf-9eb1-70859bdf645d">
      <UserInfo>
        <DisplayName/>
        <AccountId xsi:nil="true"/>
        <AccountType/>
      </UserInfo>
    </SharedWithUsers>
    <lcf76f155ced4ddcb4097134ff3c332f xmlns="d88e92da-69d2-4581-99f2-5c84603edac8">
      <Terms xmlns="http://schemas.microsoft.com/office/infopath/2007/PartnerControls"/>
    </lcf76f155ced4ddcb4097134ff3c332f>
    <TaxCatchAll xmlns="ed4c1c21-ebbe-4ecf-9eb1-70859bdf645d" xsi:nil="true"/>
    <Vendor xmlns="d88e92da-69d2-4581-99f2-5c84603edac8" xsi:nil="true"/>
  </documentManagement>
</p:properties>
</file>

<file path=customXml/itemProps1.xml><?xml version="1.0" encoding="utf-8"?>
<ds:datastoreItem xmlns:ds="http://schemas.openxmlformats.org/officeDocument/2006/customXml" ds:itemID="{13F7D2FB-2B18-49F1-9083-3C59E27B1829}"/>
</file>

<file path=customXml/itemProps2.xml><?xml version="1.0" encoding="utf-8"?>
<ds:datastoreItem xmlns:ds="http://schemas.openxmlformats.org/officeDocument/2006/customXml" ds:itemID="{C3943322-AE0D-4372-974F-78C4C494A0BD}">
  <ds:schemaRefs>
    <ds:schemaRef ds:uri="http://schemas.microsoft.com/sharepoint/v3/contenttype/forms"/>
  </ds:schemaRefs>
</ds:datastoreItem>
</file>

<file path=customXml/itemProps3.xml><?xml version="1.0" encoding="utf-8"?>
<ds:datastoreItem xmlns:ds="http://schemas.openxmlformats.org/officeDocument/2006/customXml" ds:itemID="{94775253-83A7-4552-B923-B7E1424A31F5}"/>
</file>

<file path=docProps/app.xml><?xml version="1.0" encoding="utf-8"?>
<Properties xmlns="http://schemas.openxmlformats.org/officeDocument/2006/extended-properties" xmlns:vt="http://schemas.openxmlformats.org/officeDocument/2006/docPropsVTypes">
  <Template>Office Theme 2013 - 2022</Template>
  <Application>Microsoft Office PowerPoint</Application>
  <PresentationFormat>Custom</PresentationFormat>
  <Slides>25</Slides>
  <Notes>19</Notes>
  <HiddenSlides>10</HiddenSlide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Title Slides</vt:lpstr>
      <vt:lpstr>Index Slides</vt:lpstr>
      <vt:lpstr>1_Content Slides</vt:lpstr>
      <vt:lpstr>Registration insights</vt:lpstr>
      <vt:lpstr>PowerPoint Presentation</vt:lpstr>
      <vt:lpstr>PowerPoint Presentation</vt:lpstr>
      <vt:lpstr>Design Thinking</vt:lpstr>
      <vt:lpstr>20 Client Engagements  (+- 260 participants)</vt:lpstr>
      <vt:lpstr>Pain Point Analysis – Client Perception</vt:lpstr>
      <vt:lpstr>PowerPoint Presentation</vt:lpstr>
      <vt:lpstr>The ITS Experience</vt:lpstr>
      <vt:lpstr>The five drivers </vt:lpstr>
      <vt:lpstr>Audit Checklist</vt:lpstr>
      <vt:lpstr>Quota Reallocation</vt:lpstr>
      <vt:lpstr> Growth</vt:lpstr>
      <vt:lpstr>PowerPoint Presentation</vt:lpstr>
      <vt:lpstr> Performance</vt:lpstr>
      <vt:lpstr>PowerPoint Presentation</vt:lpstr>
      <vt:lpstr> Operations</vt:lpstr>
      <vt:lpstr>PowerPoint Presentation</vt:lpstr>
      <vt:lpstr> Finance</vt:lpstr>
      <vt:lpstr>PowerPoint Presentation</vt:lpstr>
      <vt:lpstr> Subsidy Performance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User;mbali.mbhele@adaptit.com</dc:creator>
  <cp:revision>1</cp:revision>
  <dcterms:created xsi:type="dcterms:W3CDTF">2023-07-06T09:53:04Z</dcterms:created>
  <dcterms:modified xsi:type="dcterms:W3CDTF">2024-03-02T09:13:52Z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ProgID">
    <vt:lpwstr/>
  </property>
  <property fmtid="{D5CDD505-2E9C-101B-9397-08002B2CF9AE}" pid="3" name="MediaServiceImageTags">
    <vt:lpwstr/>
  </property>
  <property fmtid="{D5CDD505-2E9C-101B-9397-08002B2CF9AE}" pid="4" name="ContentTypeId">
    <vt:lpwstr>0x01010062FA831BBB3F294D8ADE7A00300E0750</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